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sldIdLst>
    <p:sldId id="290" r:id="rId2"/>
    <p:sldId id="267" r:id="rId3"/>
    <p:sldId id="266" r:id="rId4"/>
    <p:sldId id="603" r:id="rId5"/>
    <p:sldId id="259" r:id="rId6"/>
    <p:sldId id="323" r:id="rId7"/>
    <p:sldId id="284" r:id="rId8"/>
    <p:sldId id="325" r:id="rId9"/>
    <p:sldId id="326" r:id="rId10"/>
    <p:sldId id="327" r:id="rId11"/>
    <p:sldId id="328" r:id="rId12"/>
    <p:sldId id="612" r:id="rId13"/>
    <p:sldId id="329" r:id="rId14"/>
    <p:sldId id="330" r:id="rId15"/>
    <p:sldId id="331" r:id="rId16"/>
    <p:sldId id="332" r:id="rId17"/>
    <p:sldId id="333" r:id="rId18"/>
    <p:sldId id="335" r:id="rId19"/>
    <p:sldId id="336" r:id="rId20"/>
    <p:sldId id="337" r:id="rId21"/>
    <p:sldId id="338" r:id="rId22"/>
    <p:sldId id="258" r:id="rId23"/>
    <p:sldId id="605" r:id="rId24"/>
    <p:sldId id="339" r:id="rId25"/>
    <p:sldId id="341" r:id="rId26"/>
    <p:sldId id="342" r:id="rId27"/>
    <p:sldId id="343" r:id="rId28"/>
    <p:sldId id="340" r:id="rId29"/>
    <p:sldId id="604" r:id="rId30"/>
    <p:sldId id="268" r:id="rId31"/>
    <p:sldId id="621" r:id="rId32"/>
    <p:sldId id="28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292" r:id="rId41"/>
    <p:sldId id="299" r:id="rId42"/>
    <p:sldId id="293" r:id="rId43"/>
    <p:sldId id="606" r:id="rId44"/>
    <p:sldId id="619" r:id="rId45"/>
    <p:sldId id="607" r:id="rId46"/>
    <p:sldId id="608" r:id="rId47"/>
    <p:sldId id="620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46DE9D8-87FF-4BFD-9AAE-8F974763FEB2}">
          <p14:sldIdLst>
            <p14:sldId id="290"/>
            <p14:sldId id="267"/>
            <p14:sldId id="266"/>
          </p14:sldIdLst>
        </p14:section>
        <p14:section name="110检测器" id="{AFA035F3-40AE-48C0-9E94-7AC51E47E79B}">
          <p14:sldIdLst>
            <p14:sldId id="603"/>
            <p14:sldId id="259"/>
            <p14:sldId id="323"/>
            <p14:sldId id="284"/>
            <p14:sldId id="325"/>
            <p14:sldId id="326"/>
            <p14:sldId id="327"/>
            <p14:sldId id="328"/>
            <p14:sldId id="612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258"/>
          </p14:sldIdLst>
        </p14:section>
        <p14:section name="流水灯" id="{4FAD5512-CD75-478B-A6D1-DF8A13E46CC9}">
          <p14:sldIdLst>
            <p14:sldId id="605"/>
            <p14:sldId id="339"/>
            <p14:sldId id="341"/>
            <p14:sldId id="342"/>
            <p14:sldId id="343"/>
            <p14:sldId id="340"/>
          </p14:sldIdLst>
        </p14:section>
        <p14:section name="交通灯" id="{B03182D8-DA2F-48B6-8171-1ADAFED4763B}">
          <p14:sldIdLst>
            <p14:sldId id="604"/>
            <p14:sldId id="268"/>
            <p14:sldId id="621"/>
            <p14:sldId id="283"/>
            <p14:sldId id="314"/>
            <p14:sldId id="315"/>
            <p14:sldId id="316"/>
            <p14:sldId id="317"/>
            <p14:sldId id="318"/>
            <p14:sldId id="319"/>
            <p14:sldId id="320"/>
            <p14:sldId id="292"/>
            <p14:sldId id="299"/>
            <p14:sldId id="293"/>
          </p14:sldIdLst>
        </p14:section>
        <p14:section name="呼吸灯" id="{4A9034DD-1591-4002-AC36-09A7AD1669AD}">
          <p14:sldIdLst>
            <p14:sldId id="606"/>
            <p14:sldId id="619"/>
            <p14:sldId id="607"/>
            <p14:sldId id="608"/>
            <p14:sldId id="6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孙 晓光" initials="孙" lastIdx="1" clrIdx="0">
    <p:extLst>
      <p:ext uri="{19B8F6BF-5375-455C-9EA6-DF929625EA0E}">
        <p15:presenceInfo xmlns:p15="http://schemas.microsoft.com/office/powerpoint/2012/main" userId="0bbb0edc728f36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B9BD5"/>
    <a:srgbClr val="FF0000"/>
    <a:srgbClr val="8FAADC"/>
    <a:srgbClr val="DAE3F3"/>
    <a:srgbClr val="FFFF00"/>
    <a:srgbClr val="C55A11"/>
    <a:srgbClr val="CC0000"/>
    <a:srgbClr val="3333FF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47" autoAdjust="0"/>
  </p:normalViewPr>
  <p:slideViewPr>
    <p:cSldViewPr snapToGrid="0">
      <p:cViewPr varScale="1">
        <p:scale>
          <a:sx n="111" d="100"/>
          <a:sy n="111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2738C-519E-4F4C-9CDD-022B24BC0062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9B0CE-D6C8-40E3-B42F-B007C7557C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1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38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以第一条为主，兼顾其余两条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803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3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种状态，故需要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2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个触发器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</m:e>
                      <m:sub>
                        <m:r>
                          <a:rPr kumimoji="0" lang="en-US" altLang="zh-CN" sz="12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2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2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𝑸</m:t>
                        </m:r>
                      </m:e>
                      <m:sub>
                        <m:r>
                          <a:rPr kumimoji="0" lang="en-US" altLang="zh-CN" sz="12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不完全确定：电路种存在不确定的次态或输出。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3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种状态，故需要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2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个触发器</a:t>
                </a: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𝑸_𝟏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、</a:t>
                </a: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𝑸_𝟎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47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4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当到无效状态时，</a:t>
            </a:r>
            <a:r>
              <a:rPr lang="en-US" altLang="zh-CN" dirty="0"/>
              <a:t>LED</a:t>
            </a:r>
            <a:r>
              <a:rPr lang="zh-CN" altLang="en-US" dirty="0"/>
              <a:t>是否允许亮？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9B0CE-D6C8-40E3-B42F-B007C7557CC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277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B20C4-F312-4EFB-AA12-1CA9399C866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815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B20C4-F312-4EFB-AA12-1CA9399C866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93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纯粹的摩尔状态机大概需要</a:t>
            </a:r>
            <a:r>
              <a:rPr lang="en-US" altLang="zh-CN" dirty="0"/>
              <a:t>8</a:t>
            </a:r>
            <a:r>
              <a:rPr lang="zh-CN" altLang="en-US" dirty="0"/>
              <a:t>个状态，利用外部的计数器可以减少整个状态机中的状态，变为</a:t>
            </a:r>
            <a:r>
              <a:rPr lang="en-US" altLang="zh-CN" dirty="0"/>
              <a:t>4</a:t>
            </a:r>
            <a:r>
              <a:rPr lang="zh-CN" altLang="en-US" dirty="0"/>
              <a:t>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B20C4-F312-4EFB-AA12-1CA9399C866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78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33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defRPr sz="400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24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000"/>
          </a:xfrm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3809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958E2-BC60-473F-990C-5A8ED10EB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1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1.png"/><Relationship Id="rId13" Type="http://schemas.openxmlformats.org/officeDocument/2006/relationships/image" Target="../media/image400.png"/><Relationship Id="rId18" Type="http://schemas.openxmlformats.org/officeDocument/2006/relationships/image" Target="../media/image54.png"/><Relationship Id="rId3" Type="http://schemas.openxmlformats.org/officeDocument/2006/relationships/image" Target="../media/image248.png"/><Relationship Id="rId7" Type="http://schemas.openxmlformats.org/officeDocument/2006/relationships/image" Target="../media/image2811.png"/><Relationship Id="rId12" Type="http://schemas.openxmlformats.org/officeDocument/2006/relationships/image" Target="../media/image390.png"/><Relationship Id="rId17" Type="http://schemas.openxmlformats.org/officeDocument/2006/relationships/image" Target="../media/image480.png"/><Relationship Id="rId2" Type="http://schemas.openxmlformats.org/officeDocument/2006/relationships/image" Target="../media/image2311.png"/><Relationship Id="rId16" Type="http://schemas.openxmlformats.org/officeDocument/2006/relationships/image" Target="../media/image66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1.png"/><Relationship Id="rId11" Type="http://schemas.openxmlformats.org/officeDocument/2006/relationships/image" Target="../media/image380.png"/><Relationship Id="rId5" Type="http://schemas.openxmlformats.org/officeDocument/2006/relationships/image" Target="../media/image2611.png"/><Relationship Id="rId15" Type="http://schemas.openxmlformats.org/officeDocument/2006/relationships/image" Target="../media/image420.png"/><Relationship Id="rId10" Type="http://schemas.openxmlformats.org/officeDocument/2006/relationships/image" Target="../media/image316.png"/><Relationship Id="rId19" Type="http://schemas.openxmlformats.org/officeDocument/2006/relationships/image" Target="../media/image55.png"/><Relationship Id="rId4" Type="http://schemas.openxmlformats.org/officeDocument/2006/relationships/image" Target="../media/image2511.png"/><Relationship Id="rId9" Type="http://schemas.openxmlformats.org/officeDocument/2006/relationships/image" Target="../media/image3011.png"/><Relationship Id="rId14" Type="http://schemas.openxmlformats.org/officeDocument/2006/relationships/image" Target="../media/image4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8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14.png"/><Relationship Id="rId7" Type="http://schemas.openxmlformats.org/officeDocument/2006/relationships/image" Target="../media/image57.png"/><Relationship Id="rId12" Type="http://schemas.openxmlformats.org/officeDocument/2006/relationships/image" Target="../media/image10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115.png"/><Relationship Id="rId9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59.png"/><Relationship Id="rId3" Type="http://schemas.openxmlformats.org/officeDocument/2006/relationships/image" Target="../media/image86.png"/><Relationship Id="rId7" Type="http://schemas.openxmlformats.org/officeDocument/2006/relationships/image" Target="../media/image106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image" Target="../media/image571.png"/><Relationship Id="rId5" Type="http://schemas.openxmlformats.org/officeDocument/2006/relationships/image" Target="../media/image104.png"/><Relationship Id="rId1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87.png"/><Relationship Id="rId9" Type="http://schemas.openxmlformats.org/officeDocument/2006/relationships/image" Target="../media/image112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11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10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46.png"/><Relationship Id="rId5" Type="http://schemas.openxmlformats.org/officeDocument/2006/relationships/image" Target="../media/image12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1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2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22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58.emf"/><Relationship Id="rId15" Type="http://schemas.openxmlformats.org/officeDocument/2006/relationships/image" Target="../media/image59.emf"/><Relationship Id="rId10" Type="http://schemas.openxmlformats.org/officeDocument/2006/relationships/image" Target="../media/image162.png"/><Relationship Id="rId4" Type="http://schemas.openxmlformats.org/officeDocument/2006/relationships/image" Target="../media/image12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6.png"/><Relationship Id="rId3" Type="http://schemas.openxmlformats.org/officeDocument/2006/relationships/image" Target="../media/image130.png"/><Relationship Id="rId7" Type="http://schemas.openxmlformats.org/officeDocument/2006/relationships/image" Target="../media/image138.png"/><Relationship Id="rId12" Type="http://schemas.openxmlformats.org/officeDocument/2006/relationships/image" Target="../media/image155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54.png"/><Relationship Id="rId5" Type="http://schemas.openxmlformats.org/officeDocument/2006/relationships/image" Target="../media/image135.png"/><Relationship Id="rId10" Type="http://schemas.openxmlformats.org/officeDocument/2006/relationships/image" Target="../media/image141.png"/><Relationship Id="rId4" Type="http://schemas.openxmlformats.org/officeDocument/2006/relationships/image" Target="../media/image131.png"/><Relationship Id="rId9" Type="http://schemas.openxmlformats.org/officeDocument/2006/relationships/image" Target="../media/image140.png"/><Relationship Id="rId14" Type="http://schemas.openxmlformats.org/officeDocument/2006/relationships/image" Target="../media/image1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167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93.png"/><Relationship Id="rId18" Type="http://schemas.openxmlformats.org/officeDocument/2006/relationships/image" Target="../media/image201.png"/><Relationship Id="rId26" Type="http://schemas.openxmlformats.org/officeDocument/2006/relationships/image" Target="../media/image209.png"/><Relationship Id="rId3" Type="http://schemas.openxmlformats.org/officeDocument/2006/relationships/image" Target="../media/image1810.png"/><Relationship Id="rId21" Type="http://schemas.openxmlformats.org/officeDocument/2006/relationships/image" Target="../media/image204.png"/><Relationship Id="rId7" Type="http://schemas.openxmlformats.org/officeDocument/2006/relationships/image" Target="../media/image62.png"/><Relationship Id="rId12" Type="http://schemas.openxmlformats.org/officeDocument/2006/relationships/image" Target="../media/image192.png"/><Relationship Id="rId17" Type="http://schemas.openxmlformats.org/officeDocument/2006/relationships/image" Target="../media/image200.png"/><Relationship Id="rId25" Type="http://schemas.openxmlformats.org/officeDocument/2006/relationships/image" Target="../media/image20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6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91.png"/><Relationship Id="rId24" Type="http://schemas.openxmlformats.org/officeDocument/2006/relationships/image" Target="../media/image207.png"/><Relationship Id="rId5" Type="http://schemas.openxmlformats.org/officeDocument/2006/relationships/image" Target="../media/image188.png"/><Relationship Id="rId15" Type="http://schemas.openxmlformats.org/officeDocument/2006/relationships/image" Target="../media/image195.png"/><Relationship Id="rId23" Type="http://schemas.openxmlformats.org/officeDocument/2006/relationships/image" Target="../media/image206.png"/><Relationship Id="rId10" Type="http://schemas.openxmlformats.org/officeDocument/2006/relationships/image" Target="../media/image190.png"/><Relationship Id="rId19" Type="http://schemas.openxmlformats.org/officeDocument/2006/relationships/image" Target="../media/image202.png"/><Relationship Id="rId4" Type="http://schemas.openxmlformats.org/officeDocument/2006/relationships/image" Target="../media/image187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image" Target="../media/image211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12.png"/><Relationship Id="rId2" Type="http://schemas.openxmlformats.org/officeDocument/2006/relationships/image" Target="../media/image210.png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7.png"/><Relationship Id="rId10" Type="http://schemas.openxmlformats.org/officeDocument/2006/relationships/image" Target="../media/image223.png"/><Relationship Id="rId4" Type="http://schemas.openxmlformats.org/officeDocument/2006/relationships/image" Target="../media/image58.emf"/><Relationship Id="rId9" Type="http://schemas.openxmlformats.org/officeDocument/2006/relationships/image" Target="../media/image222.png"/><Relationship Id="rId14" Type="http://schemas.openxmlformats.org/officeDocument/2006/relationships/image" Target="../media/image5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16.png"/><Relationship Id="rId18" Type="http://schemas.openxmlformats.org/officeDocument/2006/relationships/image" Target="../media/image245.png"/><Relationship Id="rId3" Type="http://schemas.openxmlformats.org/officeDocument/2006/relationships/image" Target="../media/image230.png"/><Relationship Id="rId21" Type="http://schemas.openxmlformats.org/officeDocument/2006/relationships/image" Target="../media/image238.png"/><Relationship Id="rId7" Type="http://schemas.openxmlformats.org/officeDocument/2006/relationships/image" Target="../media/image234.png"/><Relationship Id="rId12" Type="http://schemas.openxmlformats.org/officeDocument/2006/relationships/image" Target="../media/image215.png"/><Relationship Id="rId17" Type="http://schemas.openxmlformats.org/officeDocument/2006/relationships/image" Target="../media/image244.png"/><Relationship Id="rId2" Type="http://schemas.openxmlformats.org/officeDocument/2006/relationships/image" Target="../media/image1810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14.png"/><Relationship Id="rId5" Type="http://schemas.openxmlformats.org/officeDocument/2006/relationships/image" Target="../media/image232.png"/><Relationship Id="rId15" Type="http://schemas.openxmlformats.org/officeDocument/2006/relationships/image" Target="../media/image229.png"/><Relationship Id="rId10" Type="http://schemas.openxmlformats.org/officeDocument/2006/relationships/image" Target="../media/image237.png"/><Relationship Id="rId19" Type="http://schemas.openxmlformats.org/officeDocument/2006/relationships/image" Target="../media/image246.png"/><Relationship Id="rId4" Type="http://schemas.openxmlformats.org/officeDocument/2006/relationships/image" Target="../media/image213.png"/><Relationship Id="rId9" Type="http://schemas.openxmlformats.org/officeDocument/2006/relationships/image" Target="../media/image236.png"/><Relationship Id="rId14" Type="http://schemas.openxmlformats.org/officeDocument/2006/relationships/image" Target="../media/image2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0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3" Type="http://schemas.openxmlformats.org/officeDocument/2006/relationships/image" Target="../media/image260.png"/><Relationship Id="rId21" Type="http://schemas.openxmlformats.org/officeDocument/2006/relationships/image" Target="../media/image278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" Type="http://schemas.openxmlformats.org/officeDocument/2006/relationships/image" Target="../media/image259.png"/><Relationship Id="rId16" Type="http://schemas.openxmlformats.org/officeDocument/2006/relationships/image" Target="../media/image273.png"/><Relationship Id="rId20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41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20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5" Type="http://schemas.openxmlformats.org/officeDocument/2006/relationships/image" Target="../media/image292.png"/><Relationship Id="rId10" Type="http://schemas.openxmlformats.org/officeDocument/2006/relationships/image" Target="../media/image287.png"/><Relationship Id="rId19" Type="http://schemas.openxmlformats.org/officeDocument/2006/relationships/image" Target="../media/image296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80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10" Type="http://schemas.openxmlformats.org/officeDocument/2006/relationships/image" Target="../media/image304.png"/><Relationship Id="rId4" Type="http://schemas.openxmlformats.org/officeDocument/2006/relationships/image" Target="../media/image590.png"/><Relationship Id="rId9" Type="http://schemas.openxmlformats.org/officeDocument/2006/relationships/image" Target="../media/image30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13" Type="http://schemas.openxmlformats.org/officeDocument/2006/relationships/image" Target="../media/image2610.png"/><Relationship Id="rId18" Type="http://schemas.openxmlformats.org/officeDocument/2006/relationships/image" Target="../media/image311.png"/><Relationship Id="rId3" Type="http://schemas.openxmlformats.org/officeDocument/2006/relationships/image" Target="../media/image1610.png"/><Relationship Id="rId7" Type="http://schemas.openxmlformats.org/officeDocument/2006/relationships/image" Target="../media/image2010.png"/><Relationship Id="rId12" Type="http://schemas.openxmlformats.org/officeDocument/2006/relationships/image" Target="../media/image2510.png"/><Relationship Id="rId17" Type="http://schemas.openxmlformats.org/officeDocument/2006/relationships/image" Target="../media/image3010.png"/><Relationship Id="rId2" Type="http://schemas.openxmlformats.org/officeDocument/2006/relationships/image" Target="../media/image660.png"/><Relationship Id="rId16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11" Type="http://schemas.openxmlformats.org/officeDocument/2006/relationships/image" Target="../media/image243.png"/><Relationship Id="rId5" Type="http://schemas.openxmlformats.org/officeDocument/2006/relationships/image" Target="../media/image1811.png"/><Relationship Id="rId15" Type="http://schemas.openxmlformats.org/officeDocument/2006/relationships/image" Target="../media/image2810.png"/><Relationship Id="rId10" Type="http://schemas.openxmlformats.org/officeDocument/2006/relationships/image" Target="../media/image2310.png"/><Relationship Id="rId4" Type="http://schemas.openxmlformats.org/officeDocument/2006/relationships/image" Target="../media/image1710.png"/><Relationship Id="rId9" Type="http://schemas.openxmlformats.org/officeDocument/2006/relationships/image" Target="../media/image2211.png"/><Relationship Id="rId14" Type="http://schemas.openxmlformats.org/officeDocument/2006/relationships/image" Target="../media/image27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60.png"/><Relationship Id="rId12" Type="http://schemas.openxmlformats.org/officeDocument/2006/relationships/image" Target="../media/image71.w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11" Type="http://schemas.openxmlformats.org/officeDocument/2006/relationships/oleObject" Target="../embeddings/oleObject2.bin"/><Relationship Id="rId5" Type="http://schemas.openxmlformats.org/officeDocument/2006/relationships/image" Target="../media/image70.wmf"/><Relationship Id="rId10" Type="http://schemas.openxmlformats.org/officeDocument/2006/relationships/image" Target="../media/image199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image" Target="../media/image2470.png"/><Relationship Id="rId3" Type="http://schemas.openxmlformats.org/officeDocument/2006/relationships/tags" Target="../tags/tag5.xml"/><Relationship Id="rId7" Type="http://schemas.openxmlformats.org/officeDocument/2006/relationships/oleObject" Target="../embeddings/oleObject3.bin"/><Relationship Id="rId12" Type="http://schemas.openxmlformats.org/officeDocument/2006/relationships/tags" Target="../tags/tag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07.png"/><Relationship Id="rId5" Type="http://schemas.openxmlformats.org/officeDocument/2006/relationships/tags" Target="../tags/tag7.xml"/><Relationship Id="rId10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0.png"/><Relationship Id="rId3" Type="http://schemas.openxmlformats.org/officeDocument/2006/relationships/tags" Target="../tags/tag10.xml"/><Relationship Id="rId7" Type="http://schemas.openxmlformats.org/officeDocument/2006/relationships/tags" Target="../tags/tag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1.wmf"/><Relationship Id="rId4" Type="http://schemas.openxmlformats.org/officeDocument/2006/relationships/tags" Target="../tags/tag11.xml"/><Relationship Id="rId9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4.xml"/><Relationship Id="rId18" Type="http://schemas.openxmlformats.org/officeDocument/2006/relationships/image" Target="../media/image309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2.png"/><Relationship Id="rId17" Type="http://schemas.openxmlformats.org/officeDocument/2006/relationships/tags" Target="../tags/tag16.xml"/><Relationship Id="rId2" Type="http://schemas.openxmlformats.org/officeDocument/2006/relationships/tags" Target="../tags/tag13.xml"/><Relationship Id="rId16" Type="http://schemas.openxmlformats.org/officeDocument/2006/relationships/image" Target="../media/image308.png"/><Relationship Id="rId20" Type="http://schemas.openxmlformats.org/officeDocument/2006/relationships/image" Target="../media/image310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68.png"/><Relationship Id="rId5" Type="http://schemas.openxmlformats.org/officeDocument/2006/relationships/tags" Target="../tags/tag16.xml"/><Relationship Id="rId15" Type="http://schemas.openxmlformats.org/officeDocument/2006/relationships/tags" Target="../tags/tag15.xml"/><Relationship Id="rId10" Type="http://schemas.openxmlformats.org/officeDocument/2006/relationships/tags" Target="../tags/tag13.xml"/><Relationship Id="rId19" Type="http://schemas.openxmlformats.org/officeDocument/2006/relationships/tags" Target="../tags/tag17.xml"/><Relationship Id="rId4" Type="http://schemas.openxmlformats.org/officeDocument/2006/relationships/tags" Target="../tags/tag15.xml"/><Relationship Id="rId9" Type="http://schemas.openxmlformats.org/officeDocument/2006/relationships/image" Target="../media/image249.png"/><Relationship Id="rId14" Type="http://schemas.openxmlformats.org/officeDocument/2006/relationships/image" Target="../media/image3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tags" Target="../tags/tag20.xml"/><Relationship Id="rId18" Type="http://schemas.openxmlformats.org/officeDocument/2006/relationships/image" Target="../media/image314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2.xml"/><Relationship Id="rId17" Type="http://schemas.openxmlformats.org/officeDocument/2006/relationships/tags" Target="../tags/tag22.xml"/><Relationship Id="rId2" Type="http://schemas.openxmlformats.org/officeDocument/2006/relationships/tags" Target="../tags/tag19.xml"/><Relationship Id="rId16" Type="http://schemas.openxmlformats.org/officeDocument/2006/relationships/image" Target="../media/image313.png"/><Relationship Id="rId20" Type="http://schemas.openxmlformats.org/officeDocument/2006/relationships/image" Target="../media/image315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71.wmf"/><Relationship Id="rId5" Type="http://schemas.openxmlformats.org/officeDocument/2006/relationships/tags" Target="../tags/tag22.xml"/><Relationship Id="rId15" Type="http://schemas.openxmlformats.org/officeDocument/2006/relationships/tags" Target="../tags/tag21.xml"/><Relationship Id="rId10" Type="http://schemas.openxmlformats.org/officeDocument/2006/relationships/oleObject" Target="../embeddings/oleObject5.bin"/><Relationship Id="rId19" Type="http://schemas.openxmlformats.org/officeDocument/2006/relationships/tags" Target="../tags/tag23.xml"/><Relationship Id="rId4" Type="http://schemas.openxmlformats.org/officeDocument/2006/relationships/tags" Target="../tags/tag21.xml"/><Relationship Id="rId9" Type="http://schemas.openxmlformats.org/officeDocument/2006/relationships/image" Target="../media/image73.wmf"/><Relationship Id="rId14" Type="http://schemas.openxmlformats.org/officeDocument/2006/relationships/image" Target="../media/image312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wmf"/><Relationship Id="rId12" Type="http://schemas.openxmlformats.org/officeDocument/2006/relationships/image" Target="../media/image2060.png"/><Relationship Id="rId17" Type="http://schemas.openxmlformats.org/officeDocument/2006/relationships/image" Target="../media/image2120.png"/><Relationship Id="rId2" Type="http://schemas.openxmlformats.org/officeDocument/2006/relationships/tags" Target="../tags/tag25.xml"/><Relationship Id="rId16" Type="http://schemas.openxmlformats.org/officeDocument/2006/relationships/image" Target="../media/image2110.png"/><Relationship Id="rId1" Type="http://schemas.openxmlformats.org/officeDocument/2006/relationships/tags" Target="../tags/tag24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050.png"/><Relationship Id="rId5" Type="http://schemas.openxmlformats.org/officeDocument/2006/relationships/image" Target="../media/image74.wmf"/><Relationship Id="rId15" Type="http://schemas.openxmlformats.org/officeDocument/2006/relationships/image" Target="../media/image2090.png"/><Relationship Id="rId10" Type="http://schemas.openxmlformats.org/officeDocument/2006/relationships/image" Target="../media/image2040.png"/><Relationship Id="rId19" Type="http://schemas.openxmlformats.org/officeDocument/2006/relationships/image" Target="../media/image2140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0.png"/><Relationship Id="rId13" Type="http://schemas.openxmlformats.org/officeDocument/2006/relationships/image" Target="../media/image2240.png"/><Relationship Id="rId18" Type="http://schemas.openxmlformats.org/officeDocument/2006/relationships/image" Target="../media/image2290.png"/><Relationship Id="rId7" Type="http://schemas.openxmlformats.org/officeDocument/2006/relationships/image" Target="../media/image2170.png"/><Relationship Id="rId12" Type="http://schemas.openxmlformats.org/officeDocument/2006/relationships/image" Target="../media/image2230.png"/><Relationship Id="rId17" Type="http://schemas.openxmlformats.org/officeDocument/2006/relationships/image" Target="../media/image2280.png"/><Relationship Id="rId16" Type="http://schemas.openxmlformats.org/officeDocument/2006/relationships/image" Target="../media/image2270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0.png"/><Relationship Id="rId11" Type="http://schemas.openxmlformats.org/officeDocument/2006/relationships/image" Target="../media/image2220.png"/><Relationship Id="rId15" Type="http://schemas.openxmlformats.org/officeDocument/2006/relationships/image" Target="../media/image2260.png"/><Relationship Id="rId10" Type="http://schemas.openxmlformats.org/officeDocument/2006/relationships/image" Target="../media/image2210.png"/><Relationship Id="rId19" Type="http://schemas.openxmlformats.org/officeDocument/2006/relationships/image" Target="../media/image75.png"/><Relationship Id="rId9" Type="http://schemas.openxmlformats.org/officeDocument/2006/relationships/image" Target="../media/image2190.png"/><Relationship Id="rId14" Type="http://schemas.openxmlformats.org/officeDocument/2006/relationships/image" Target="../media/image22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media" Target="../media/media2.mp4"/><Relationship Id="rId7" Type="http://schemas.openxmlformats.org/officeDocument/2006/relationships/image" Target="../media/image8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3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4.png"/><Relationship Id="rId7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9.png"/><Relationship Id="rId18" Type="http://schemas.openxmlformats.org/officeDocument/2006/relationships/image" Target="../media/image4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8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5.png"/><Relationship Id="rId5" Type="http://schemas.openxmlformats.org/officeDocument/2006/relationships/image" Target="../media/image26.png"/><Relationship Id="rId15" Type="http://schemas.openxmlformats.org/officeDocument/2006/relationships/image" Target="../media/image41.png"/><Relationship Id="rId10" Type="http://schemas.openxmlformats.org/officeDocument/2006/relationships/image" Target="../media/image31.png"/><Relationship Id="rId19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712.png"/><Relationship Id="rId7" Type="http://schemas.openxmlformats.org/officeDocument/2006/relationships/image" Target="../media/image90.png"/><Relationship Id="rId2" Type="http://schemas.openxmlformats.org/officeDocument/2006/relationships/image" Target="../media/image2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2912.png"/><Relationship Id="rId4" Type="http://schemas.openxmlformats.org/officeDocument/2006/relationships/image" Target="../media/image2812.png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D7AB5CAE-407D-48B3-A6FA-89E0D40A89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052539"/>
            <a:ext cx="12192000" cy="1067740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b="1" dirty="0">
                <a:solidFill>
                  <a:schemeClr val="tx2"/>
                </a:solidFill>
              </a:rPr>
              <a:t>10.  </a:t>
            </a:r>
            <a:r>
              <a:rPr kumimoji="1" lang="zh-CN" altLang="en-US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时序电路</a:t>
            </a:r>
            <a:r>
              <a:rPr kumimoji="1" lang="zh-CN" altLang="en-US" b="1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kumimoji="1" lang="en-US" altLang="zh-CN" sz="4400" spc="6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6A4DD37-A1AD-4E02-9ACA-FAF6B8C565F6}"/>
              </a:ext>
            </a:extLst>
          </p:cNvPr>
          <p:cNvSpPr/>
          <p:nvPr/>
        </p:nvSpPr>
        <p:spPr>
          <a:xfrm>
            <a:off x="7120396" y="166472"/>
            <a:ext cx="50549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数字逻辑 </a:t>
            </a:r>
            <a:r>
              <a:rPr kumimoji="0" lang="zh-CN" altLang="en-US" sz="44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 </a:t>
            </a:r>
            <a:r>
              <a:rPr kumimoji="0" lang="zh-CN" altLang="en-US" sz="36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部件设计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7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1F55D0B6-BB17-40CB-8C85-0A5B2FC9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6" y="6012763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21466A02-9222-4B3A-8823-40C673A6D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92544" y="5961655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3980767-EECD-4D4D-8457-D1C1265E3F07}"/>
              </a:ext>
            </a:extLst>
          </p:cNvPr>
          <p:cNvSpPr txBox="1"/>
          <p:nvPr/>
        </p:nvSpPr>
        <p:spPr>
          <a:xfrm>
            <a:off x="2213306" y="6169532"/>
            <a:ext cx="2154502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xgsun@fudan.edu.cn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0" name="Picture 2" descr="C:\Users\Sam2013\Desktop\孙晓光.png">
            <a:extLst>
              <a:ext uri="{FF2B5EF4-FFF2-40B4-BE49-F238E27FC236}">
                <a16:creationId xmlns:a16="http://schemas.microsoft.com/office/drawing/2014/main" id="{689F8C03-FC6B-4D13-AFA6-BB6859E0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6110320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306B9865-A5B0-4C4C-A8ED-0EC928649B56}"/>
              </a:ext>
            </a:extLst>
          </p:cNvPr>
          <p:cNvSpPr txBox="1"/>
          <p:nvPr/>
        </p:nvSpPr>
        <p:spPr>
          <a:xfrm>
            <a:off x="8472264" y="6192434"/>
            <a:ext cx="1398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2024-11-3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0715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A522D-FAB7-472F-94D6-B98740B8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练习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】</a:t>
            </a:r>
            <a:r>
              <a:rPr lang="zh-CN" altLang="en-US" dirty="0"/>
              <a:t>检测串行输入</a:t>
            </a:r>
            <a:r>
              <a:rPr lang="en-US" altLang="zh-CN" dirty="0"/>
              <a:t>8</a:t>
            </a:r>
            <a:r>
              <a:rPr lang="en-US" altLang="zh-CN" spc="0" dirty="0"/>
              <a:t>421BC</a:t>
            </a:r>
            <a:r>
              <a:rPr lang="en-US" altLang="zh-CN" dirty="0"/>
              <a:t>D</a:t>
            </a:r>
            <a:r>
              <a:rPr lang="zh-CN" altLang="en-US" dirty="0"/>
              <a:t>码的状态图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769F16F-14A1-4F98-A251-C7AE0576CD55}"/>
              </a:ext>
            </a:extLst>
          </p:cNvPr>
          <p:cNvGrpSpPr/>
          <p:nvPr/>
        </p:nvGrpSpPr>
        <p:grpSpPr>
          <a:xfrm>
            <a:off x="481815" y="1685998"/>
            <a:ext cx="4349100" cy="2198852"/>
            <a:chOff x="481815" y="1685998"/>
            <a:chExt cx="4349100" cy="2198852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8A5F15D-9FF8-4F83-A4E0-19EE0318CB52}"/>
                </a:ext>
              </a:extLst>
            </p:cNvPr>
            <p:cNvSpPr txBox="1"/>
            <p:nvPr/>
          </p:nvSpPr>
          <p:spPr>
            <a:xfrm>
              <a:off x="3671623" y="1685998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，</a:t>
              </a: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/>
                  <a:ea typeface="等线" panose="02010600030101010101" pitchFamily="2" charset="-122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2" name="连接符: 肘形 60">
              <a:extLst>
                <a:ext uri="{FF2B5EF4-FFF2-40B4-BE49-F238E27FC236}">
                  <a16:creationId xmlns:a16="http://schemas.microsoft.com/office/drawing/2014/main" id="{A08EF9C9-CDDA-47B1-A322-E4D0F913EA20}"/>
                </a:ext>
              </a:extLst>
            </p:cNvPr>
            <p:cNvCxnSpPr>
              <a:cxnSpLocks/>
              <a:stCxn id="40" idx="6"/>
              <a:endCxn id="7" idx="6"/>
            </p:cNvCxnSpPr>
            <p:nvPr/>
          </p:nvCxnSpPr>
          <p:spPr>
            <a:xfrm flipH="1">
              <a:off x="481815" y="2067904"/>
              <a:ext cx="3055768" cy="1816946"/>
            </a:xfrm>
            <a:prstGeom prst="bentConnector3">
              <a:avLst>
                <a:gd name="adj1" fmla="val -4230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B632CBB-2160-4E8D-8FDE-E6EB0619E83E}"/>
              </a:ext>
            </a:extLst>
          </p:cNvPr>
          <p:cNvGrpSpPr/>
          <p:nvPr/>
        </p:nvGrpSpPr>
        <p:grpSpPr>
          <a:xfrm>
            <a:off x="85815" y="1024196"/>
            <a:ext cx="4745100" cy="5631209"/>
            <a:chOff x="85815" y="1024196"/>
            <a:chExt cx="4745100" cy="563120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B8474BC-CA7C-463D-B44F-5CAF5A9E9A53}"/>
                </a:ext>
              </a:extLst>
            </p:cNvPr>
            <p:cNvGrpSpPr/>
            <p:nvPr/>
          </p:nvGrpSpPr>
          <p:grpSpPr>
            <a:xfrm>
              <a:off x="85815" y="1024196"/>
              <a:ext cx="4745100" cy="5631209"/>
              <a:chOff x="85815" y="1024196"/>
              <a:chExt cx="4745100" cy="5631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12895076-A75D-4A09-A470-0FB93535D3FF}"/>
                      </a:ext>
                    </a:extLst>
                  </p:cNvPr>
                  <p:cNvSpPr/>
                  <p:nvPr/>
                </p:nvSpPr>
                <p:spPr>
                  <a:xfrm>
                    <a:off x="85815" y="3686850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12895076-A75D-4A09-A470-0FB93535D3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15" y="3686850"/>
                    <a:ext cx="396000" cy="3960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C55A3A51-D590-4E0C-9742-41E7BD4C8A99}"/>
                      </a:ext>
                    </a:extLst>
                  </p:cNvPr>
                  <p:cNvSpPr/>
                  <p:nvPr/>
                </p:nvSpPr>
                <p:spPr>
                  <a:xfrm>
                    <a:off x="874076" y="2151082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C55A3A51-D590-4E0C-9742-41E7BD4C8A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076" y="2151082"/>
                    <a:ext cx="396000" cy="396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D2FB1897-DAB8-4908-924C-E9451545D5DE}"/>
                      </a:ext>
                    </a:extLst>
                  </p:cNvPr>
                  <p:cNvSpPr/>
                  <p:nvPr/>
                </p:nvSpPr>
                <p:spPr>
                  <a:xfrm>
                    <a:off x="874076" y="5233017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D2FB1897-DAB8-4908-924C-E9451545D5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076" y="5233017"/>
                    <a:ext cx="396000" cy="39600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B098A2AC-3942-45AD-8451-853990AB68B2}"/>
                      </a:ext>
                    </a:extLst>
                  </p:cNvPr>
                  <p:cNvSpPr/>
                  <p:nvPr/>
                </p:nvSpPr>
                <p:spPr>
                  <a:xfrm>
                    <a:off x="2005930" y="1529235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B098A2AC-3942-45AD-8451-853990AB68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5930" y="1529235"/>
                    <a:ext cx="396000" cy="3960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00EFFB76-33DF-44CE-A7E0-6A59844349E4}"/>
                      </a:ext>
                    </a:extLst>
                  </p:cNvPr>
                  <p:cNvSpPr/>
                  <p:nvPr/>
                </p:nvSpPr>
                <p:spPr>
                  <a:xfrm>
                    <a:off x="2005930" y="2831562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8" name="椭圆 47">
                    <a:extLst>
                      <a:ext uri="{FF2B5EF4-FFF2-40B4-BE49-F238E27FC236}">
                        <a16:creationId xmlns:a16="http://schemas.microsoft.com/office/drawing/2014/main" id="{00EFFB76-33DF-44CE-A7E0-6A59844349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5930" y="2831562"/>
                    <a:ext cx="396000" cy="3960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4C4A240F-B830-45D3-80CD-2A17829839E5}"/>
                      </a:ext>
                    </a:extLst>
                  </p:cNvPr>
                  <p:cNvSpPr/>
                  <p:nvPr/>
                </p:nvSpPr>
                <p:spPr>
                  <a:xfrm>
                    <a:off x="2009729" y="4571790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4C4A240F-B830-45D3-80CD-2A17829839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9729" y="4571790"/>
                    <a:ext cx="396000" cy="39600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4478" b="-134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F184B889-68BE-4C24-A537-91F929C1D9F9}"/>
                      </a:ext>
                    </a:extLst>
                  </p:cNvPr>
                  <p:cNvSpPr/>
                  <p:nvPr/>
                </p:nvSpPr>
                <p:spPr>
                  <a:xfrm>
                    <a:off x="2005930" y="5850787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F184B889-68BE-4C24-A537-91F929C1D9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5930" y="5850787"/>
                    <a:ext cx="396000" cy="39600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b="-597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550375A4-8856-4D49-A861-27067EEC28C8}"/>
                      </a:ext>
                    </a:extLst>
                  </p:cNvPr>
                  <p:cNvSpPr/>
                  <p:nvPr/>
                </p:nvSpPr>
                <p:spPr>
                  <a:xfrm>
                    <a:off x="3141583" y="1239214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550375A4-8856-4D49-A861-27067EEC28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1583" y="1239214"/>
                    <a:ext cx="396000" cy="39600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869E5102-DE7D-4990-9ECE-A7AB7E33704E}"/>
                      </a:ext>
                    </a:extLst>
                  </p:cNvPr>
                  <p:cNvSpPr/>
                  <p:nvPr/>
                </p:nvSpPr>
                <p:spPr>
                  <a:xfrm>
                    <a:off x="3141583" y="1869904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869E5102-DE7D-4990-9ECE-A7AB7E3370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1583" y="1869904"/>
                    <a:ext cx="396000" cy="39600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椭圆 40">
                    <a:extLst>
                      <a:ext uri="{FF2B5EF4-FFF2-40B4-BE49-F238E27FC236}">
                        <a16:creationId xmlns:a16="http://schemas.microsoft.com/office/drawing/2014/main" id="{92E25854-9C2B-4AE2-91E8-B63033A9303F}"/>
                      </a:ext>
                    </a:extLst>
                  </p:cNvPr>
                  <p:cNvSpPr/>
                  <p:nvPr/>
                </p:nvSpPr>
                <p:spPr>
                  <a:xfrm>
                    <a:off x="3141583" y="2500594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1" name="椭圆 40">
                    <a:extLst>
                      <a:ext uri="{FF2B5EF4-FFF2-40B4-BE49-F238E27FC236}">
                        <a16:creationId xmlns:a16="http://schemas.microsoft.com/office/drawing/2014/main" id="{92E25854-9C2B-4AE2-91E8-B63033A930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1583" y="2500594"/>
                    <a:ext cx="396000" cy="39600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b="-134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0E1C01DD-FF32-43C6-9CF2-A0F2AF57A004}"/>
                      </a:ext>
                    </a:extLst>
                  </p:cNvPr>
                  <p:cNvSpPr/>
                  <p:nvPr/>
                </p:nvSpPr>
                <p:spPr>
                  <a:xfrm>
                    <a:off x="3141583" y="3131284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0E1C01DD-FF32-43C6-9CF2-A0F2AF57A0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1583" y="3131284"/>
                    <a:ext cx="396000" cy="3960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椭圆 42">
                    <a:extLst>
                      <a:ext uri="{FF2B5EF4-FFF2-40B4-BE49-F238E27FC236}">
                        <a16:creationId xmlns:a16="http://schemas.microsoft.com/office/drawing/2014/main" id="{46A4FDBC-22B2-49EF-BC14-DA048C2DAD67}"/>
                      </a:ext>
                    </a:extLst>
                  </p:cNvPr>
                  <p:cNvSpPr/>
                  <p:nvPr/>
                </p:nvSpPr>
                <p:spPr>
                  <a:xfrm>
                    <a:off x="3141583" y="4266280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3" name="椭圆 42">
                    <a:extLst>
                      <a:ext uri="{FF2B5EF4-FFF2-40B4-BE49-F238E27FC236}">
                        <a16:creationId xmlns:a16="http://schemas.microsoft.com/office/drawing/2014/main" id="{46A4FDBC-22B2-49EF-BC14-DA048C2DAD6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1583" y="4266280"/>
                    <a:ext cx="396000" cy="39600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椭圆 43">
                    <a:extLst>
                      <a:ext uri="{FF2B5EF4-FFF2-40B4-BE49-F238E27FC236}">
                        <a16:creationId xmlns:a16="http://schemas.microsoft.com/office/drawing/2014/main" id="{6DB9B801-6E26-431C-B2D4-2275672EE807}"/>
                      </a:ext>
                    </a:extLst>
                  </p:cNvPr>
                  <p:cNvSpPr/>
                  <p:nvPr/>
                </p:nvSpPr>
                <p:spPr>
                  <a:xfrm>
                    <a:off x="3141583" y="4896970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4" name="椭圆 43">
                    <a:extLst>
                      <a:ext uri="{FF2B5EF4-FFF2-40B4-BE49-F238E27FC236}">
                        <a16:creationId xmlns:a16="http://schemas.microsoft.com/office/drawing/2014/main" id="{6DB9B801-6E26-431C-B2D4-2275672EE8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1583" y="4896970"/>
                    <a:ext cx="396000" cy="396000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椭圆 44">
                    <a:extLst>
                      <a:ext uri="{FF2B5EF4-FFF2-40B4-BE49-F238E27FC236}">
                        <a16:creationId xmlns:a16="http://schemas.microsoft.com/office/drawing/2014/main" id="{615FBAD0-2F3A-4E88-8ACE-7C5FD0A3A3F0}"/>
                      </a:ext>
                    </a:extLst>
                  </p:cNvPr>
                  <p:cNvSpPr/>
                  <p:nvPr/>
                </p:nvSpPr>
                <p:spPr>
                  <a:xfrm>
                    <a:off x="3141583" y="5527660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5" name="椭圆 44">
                    <a:extLst>
                      <a:ext uri="{FF2B5EF4-FFF2-40B4-BE49-F238E27FC236}">
                        <a16:creationId xmlns:a16="http://schemas.microsoft.com/office/drawing/2014/main" id="{615FBAD0-2F3A-4E88-8ACE-7C5FD0A3A3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1583" y="5527660"/>
                    <a:ext cx="396000" cy="396000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19E3C4C2-D75B-466D-8F3A-80C8BA7D032D}"/>
                      </a:ext>
                    </a:extLst>
                  </p:cNvPr>
                  <p:cNvSpPr/>
                  <p:nvPr/>
                </p:nvSpPr>
                <p:spPr>
                  <a:xfrm>
                    <a:off x="3141583" y="6158350"/>
                    <a:ext cx="396000" cy="396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oMath>
                      </m:oMathPara>
                    </a14:m>
                    <a:endPara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6" name="椭圆 45">
                    <a:extLst>
                      <a:ext uri="{FF2B5EF4-FFF2-40B4-BE49-F238E27FC236}">
                        <a16:creationId xmlns:a16="http://schemas.microsoft.com/office/drawing/2014/main" id="{19E3C4C2-D75B-466D-8F3A-80C8BA7D03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1583" y="6158350"/>
                    <a:ext cx="396000" cy="396000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连接符: 肘形 23">
                <a:extLst>
                  <a:ext uri="{FF2B5EF4-FFF2-40B4-BE49-F238E27FC236}">
                    <a16:creationId xmlns:a16="http://schemas.microsoft.com/office/drawing/2014/main" id="{63FCDE40-08FF-4209-9C2B-5863BBA969A9}"/>
                  </a:ext>
                </a:extLst>
              </p:cNvPr>
              <p:cNvCxnSpPr>
                <a:cxnSpLocks/>
                <a:stCxn id="7" idx="7"/>
                <a:endCxn id="51" idx="3"/>
              </p:cNvCxnSpPr>
              <p:nvPr/>
            </p:nvCxnSpPr>
            <p:spPr>
              <a:xfrm flipV="1">
                <a:off x="423822" y="2489089"/>
                <a:ext cx="508247" cy="12557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连接符: 肘形 24">
                <a:extLst>
                  <a:ext uri="{FF2B5EF4-FFF2-40B4-BE49-F238E27FC236}">
                    <a16:creationId xmlns:a16="http://schemas.microsoft.com/office/drawing/2014/main" id="{1E061686-1ED6-4A97-A168-B255B2013267}"/>
                  </a:ext>
                </a:extLst>
              </p:cNvPr>
              <p:cNvCxnSpPr>
                <a:cxnSpLocks/>
                <a:stCxn id="7" idx="5"/>
                <a:endCxn id="52" idx="1"/>
              </p:cNvCxnSpPr>
              <p:nvPr/>
            </p:nvCxnSpPr>
            <p:spPr>
              <a:xfrm>
                <a:off x="423822" y="4024857"/>
                <a:ext cx="508247" cy="12661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连接符: 肘形 27">
                <a:extLst>
                  <a:ext uri="{FF2B5EF4-FFF2-40B4-BE49-F238E27FC236}">
                    <a16:creationId xmlns:a16="http://schemas.microsoft.com/office/drawing/2014/main" id="{7F5F10AD-F235-4E47-93C1-C20920AD7977}"/>
                  </a:ext>
                </a:extLst>
              </p:cNvPr>
              <p:cNvCxnSpPr>
                <a:cxnSpLocks/>
                <a:stCxn id="51" idx="7"/>
                <a:endCxn id="47" idx="2"/>
              </p:cNvCxnSpPr>
              <p:nvPr/>
            </p:nvCxnSpPr>
            <p:spPr>
              <a:xfrm flipV="1">
                <a:off x="1212083" y="1727235"/>
                <a:ext cx="793847" cy="4818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30">
                <a:extLst>
                  <a:ext uri="{FF2B5EF4-FFF2-40B4-BE49-F238E27FC236}">
                    <a16:creationId xmlns:a16="http://schemas.microsoft.com/office/drawing/2014/main" id="{4FE2F9BB-8B09-431D-9724-43E7C8BF6270}"/>
                  </a:ext>
                </a:extLst>
              </p:cNvPr>
              <p:cNvCxnSpPr>
                <a:cxnSpLocks/>
                <a:stCxn id="51" idx="5"/>
                <a:endCxn id="48" idx="2"/>
              </p:cNvCxnSpPr>
              <p:nvPr/>
            </p:nvCxnSpPr>
            <p:spPr>
              <a:xfrm>
                <a:off x="1212083" y="2489089"/>
                <a:ext cx="793847" cy="5404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33">
                <a:extLst>
                  <a:ext uri="{FF2B5EF4-FFF2-40B4-BE49-F238E27FC236}">
                    <a16:creationId xmlns:a16="http://schemas.microsoft.com/office/drawing/2014/main" id="{B83EDD65-95C2-4C82-BEA8-14B383498BBD}"/>
                  </a:ext>
                </a:extLst>
              </p:cNvPr>
              <p:cNvCxnSpPr>
                <a:cxnSpLocks/>
                <a:stCxn id="52" idx="7"/>
                <a:endCxn id="49" idx="2"/>
              </p:cNvCxnSpPr>
              <p:nvPr/>
            </p:nvCxnSpPr>
            <p:spPr>
              <a:xfrm flipV="1">
                <a:off x="1212083" y="4769790"/>
                <a:ext cx="797646" cy="5212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肘形 36">
                <a:extLst>
                  <a:ext uri="{FF2B5EF4-FFF2-40B4-BE49-F238E27FC236}">
                    <a16:creationId xmlns:a16="http://schemas.microsoft.com/office/drawing/2014/main" id="{D4B0F276-02FA-4E31-83F2-F1F69364EACB}"/>
                  </a:ext>
                </a:extLst>
              </p:cNvPr>
              <p:cNvCxnSpPr>
                <a:cxnSpLocks/>
                <a:stCxn id="52" idx="5"/>
                <a:endCxn id="50" idx="2"/>
              </p:cNvCxnSpPr>
              <p:nvPr/>
            </p:nvCxnSpPr>
            <p:spPr>
              <a:xfrm>
                <a:off x="1212083" y="5571024"/>
                <a:ext cx="793847" cy="4777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连接符: 肘形 39">
                <a:extLst>
                  <a:ext uri="{FF2B5EF4-FFF2-40B4-BE49-F238E27FC236}">
                    <a16:creationId xmlns:a16="http://schemas.microsoft.com/office/drawing/2014/main" id="{D275A630-20C2-497C-BCCB-CFE4BC34D01B}"/>
                  </a:ext>
                </a:extLst>
              </p:cNvPr>
              <p:cNvCxnSpPr>
                <a:cxnSpLocks/>
                <a:stCxn id="50" idx="6"/>
                <a:endCxn id="46" idx="2"/>
              </p:cNvCxnSpPr>
              <p:nvPr/>
            </p:nvCxnSpPr>
            <p:spPr>
              <a:xfrm>
                <a:off x="2401930" y="6048787"/>
                <a:ext cx="739653" cy="3075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连接符: 肘形 42">
                <a:extLst>
                  <a:ext uri="{FF2B5EF4-FFF2-40B4-BE49-F238E27FC236}">
                    <a16:creationId xmlns:a16="http://schemas.microsoft.com/office/drawing/2014/main" id="{7CA86F06-F2A1-42FE-AAFB-2E3CA467D4EE}"/>
                  </a:ext>
                </a:extLst>
              </p:cNvPr>
              <p:cNvCxnSpPr>
                <a:cxnSpLocks/>
                <a:stCxn id="50" idx="6"/>
                <a:endCxn id="45" idx="2"/>
              </p:cNvCxnSpPr>
              <p:nvPr/>
            </p:nvCxnSpPr>
            <p:spPr>
              <a:xfrm flipV="1">
                <a:off x="2401930" y="5725660"/>
                <a:ext cx="739653" cy="3231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连接符: 肘形 45">
                <a:extLst>
                  <a:ext uri="{FF2B5EF4-FFF2-40B4-BE49-F238E27FC236}">
                    <a16:creationId xmlns:a16="http://schemas.microsoft.com/office/drawing/2014/main" id="{D05D3EC8-4547-47AE-B796-4E49D805ACC6}"/>
                  </a:ext>
                </a:extLst>
              </p:cNvPr>
              <p:cNvCxnSpPr>
                <a:cxnSpLocks/>
                <a:stCxn id="49" idx="6"/>
                <a:endCxn id="44" idx="2"/>
              </p:cNvCxnSpPr>
              <p:nvPr/>
            </p:nvCxnSpPr>
            <p:spPr>
              <a:xfrm>
                <a:off x="2405729" y="4769790"/>
                <a:ext cx="735854" cy="32518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连接符: 肘形 48">
                <a:extLst>
                  <a:ext uri="{FF2B5EF4-FFF2-40B4-BE49-F238E27FC236}">
                    <a16:creationId xmlns:a16="http://schemas.microsoft.com/office/drawing/2014/main" id="{F44651CB-06C3-4D4A-BE6C-A8059E137F99}"/>
                  </a:ext>
                </a:extLst>
              </p:cNvPr>
              <p:cNvCxnSpPr>
                <a:cxnSpLocks/>
                <a:stCxn id="49" idx="6"/>
                <a:endCxn id="43" idx="2"/>
              </p:cNvCxnSpPr>
              <p:nvPr/>
            </p:nvCxnSpPr>
            <p:spPr>
              <a:xfrm flipV="1">
                <a:off x="2405729" y="4464280"/>
                <a:ext cx="735854" cy="30551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连接符: 肘形 51">
                <a:extLst>
                  <a:ext uri="{FF2B5EF4-FFF2-40B4-BE49-F238E27FC236}">
                    <a16:creationId xmlns:a16="http://schemas.microsoft.com/office/drawing/2014/main" id="{99CA628B-B6A8-40F7-9D03-FA4F4C76449C}"/>
                  </a:ext>
                </a:extLst>
              </p:cNvPr>
              <p:cNvCxnSpPr>
                <a:cxnSpLocks/>
                <a:stCxn id="48" idx="6"/>
                <a:endCxn id="42" idx="2"/>
              </p:cNvCxnSpPr>
              <p:nvPr/>
            </p:nvCxnSpPr>
            <p:spPr>
              <a:xfrm>
                <a:off x="2401930" y="3029562"/>
                <a:ext cx="739653" cy="2997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连接符: 肘形 54">
                <a:extLst>
                  <a:ext uri="{FF2B5EF4-FFF2-40B4-BE49-F238E27FC236}">
                    <a16:creationId xmlns:a16="http://schemas.microsoft.com/office/drawing/2014/main" id="{87AF2416-625F-4433-BC4C-7DD48653F658}"/>
                  </a:ext>
                </a:extLst>
              </p:cNvPr>
              <p:cNvCxnSpPr>
                <a:cxnSpLocks/>
                <a:stCxn id="48" idx="6"/>
                <a:endCxn id="41" idx="2"/>
              </p:cNvCxnSpPr>
              <p:nvPr/>
            </p:nvCxnSpPr>
            <p:spPr>
              <a:xfrm flipV="1">
                <a:off x="2401930" y="2698594"/>
                <a:ext cx="739653" cy="33096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连接符: 肘形 57">
                <a:extLst>
                  <a:ext uri="{FF2B5EF4-FFF2-40B4-BE49-F238E27FC236}">
                    <a16:creationId xmlns:a16="http://schemas.microsoft.com/office/drawing/2014/main" id="{7DEC3715-EF91-4BD4-BC86-0CA1E43A54E2}"/>
                  </a:ext>
                </a:extLst>
              </p:cNvPr>
              <p:cNvCxnSpPr>
                <a:cxnSpLocks/>
                <a:stCxn id="47" idx="6"/>
                <a:endCxn id="40" idx="2"/>
              </p:cNvCxnSpPr>
              <p:nvPr/>
            </p:nvCxnSpPr>
            <p:spPr>
              <a:xfrm>
                <a:off x="2401930" y="1727235"/>
                <a:ext cx="739653" cy="3406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连接符: 肘形 60">
                <a:extLst>
                  <a:ext uri="{FF2B5EF4-FFF2-40B4-BE49-F238E27FC236}">
                    <a16:creationId xmlns:a16="http://schemas.microsoft.com/office/drawing/2014/main" id="{DF831C3E-D855-4E05-B463-00F20ABFFA26}"/>
                  </a:ext>
                </a:extLst>
              </p:cNvPr>
              <p:cNvCxnSpPr>
                <a:cxnSpLocks/>
                <a:stCxn id="47" idx="6"/>
                <a:endCxn id="39" idx="2"/>
              </p:cNvCxnSpPr>
              <p:nvPr/>
            </p:nvCxnSpPr>
            <p:spPr>
              <a:xfrm flipV="1">
                <a:off x="2401930" y="1437214"/>
                <a:ext cx="739653" cy="2900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AB1F94C-DCC0-45B1-9519-FF8D5BB64B26}"/>
                  </a:ext>
                </a:extLst>
              </p:cNvPr>
              <p:cNvSpPr txBox="1"/>
              <p:nvPr/>
            </p:nvSpPr>
            <p:spPr>
              <a:xfrm>
                <a:off x="171217" y="2931351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FE6228A-9267-494C-B367-5EEBFC6A0BDD}"/>
                  </a:ext>
                </a:extLst>
              </p:cNvPr>
              <p:cNvSpPr txBox="1"/>
              <p:nvPr/>
            </p:nvSpPr>
            <p:spPr>
              <a:xfrm>
                <a:off x="189301" y="4429998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1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2CA46FD-8339-4CDC-B830-43DA2A02BA82}"/>
                  </a:ext>
                </a:extLst>
              </p:cNvPr>
              <p:cNvSpPr txBox="1"/>
              <p:nvPr/>
            </p:nvSpPr>
            <p:spPr>
              <a:xfrm>
                <a:off x="1221217" y="1602224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B675CFB-4AA9-4326-9EE4-55F9021F8E76}"/>
                  </a:ext>
                </a:extLst>
              </p:cNvPr>
              <p:cNvSpPr txBox="1"/>
              <p:nvPr/>
            </p:nvSpPr>
            <p:spPr>
              <a:xfrm>
                <a:off x="1228026" y="2754463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1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26FA8E1-F99C-44C8-ABDF-73EA2D95D36C}"/>
                  </a:ext>
                </a:extLst>
              </p:cNvPr>
              <p:cNvSpPr txBox="1"/>
              <p:nvPr/>
            </p:nvSpPr>
            <p:spPr>
              <a:xfrm>
                <a:off x="1221217" y="4668502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2E4C29E-CD5A-4E77-904F-8AA5BF282770}"/>
                  </a:ext>
                </a:extLst>
              </p:cNvPr>
              <p:cNvSpPr txBox="1"/>
              <p:nvPr/>
            </p:nvSpPr>
            <p:spPr>
              <a:xfrm>
                <a:off x="1202378" y="5765956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1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C1C96C9-6A03-4518-A643-2C43D298C7D5}"/>
                  </a:ext>
                </a:extLst>
              </p:cNvPr>
              <p:cNvSpPr txBox="1"/>
              <p:nvPr/>
            </p:nvSpPr>
            <p:spPr>
              <a:xfrm>
                <a:off x="2401930" y="5447240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rPr>
                  <a:t>0</a:t>
                </a:r>
                <a:endParaRPr kumimoji="0" lang="zh-CN" altLang="en-US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591D5C7-FB10-4CB0-8B3A-FA961FBE88DC}"/>
                  </a:ext>
                </a:extLst>
              </p:cNvPr>
              <p:cNvSpPr txBox="1"/>
              <p:nvPr/>
            </p:nvSpPr>
            <p:spPr>
              <a:xfrm>
                <a:off x="2427577" y="6255295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1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E536AE9-AD46-42A1-A1B6-5CA65F94D228}"/>
                  </a:ext>
                </a:extLst>
              </p:cNvPr>
              <p:cNvSpPr txBox="1"/>
              <p:nvPr/>
            </p:nvSpPr>
            <p:spPr>
              <a:xfrm>
                <a:off x="2431611" y="4909672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1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2C34A25-AEC7-49AE-A9EE-2590DB448C81}"/>
                  </a:ext>
                </a:extLst>
              </p:cNvPr>
              <p:cNvSpPr txBox="1"/>
              <p:nvPr/>
            </p:nvSpPr>
            <p:spPr>
              <a:xfrm>
                <a:off x="2429658" y="4252377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17D32F3-0379-4496-93C0-92CFA8959E2F}"/>
                  </a:ext>
                </a:extLst>
              </p:cNvPr>
              <p:cNvSpPr txBox="1"/>
              <p:nvPr/>
            </p:nvSpPr>
            <p:spPr>
              <a:xfrm>
                <a:off x="2431610" y="2476697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973F112-BF3F-41C2-A460-BD0DAAD33693}"/>
                  </a:ext>
                </a:extLst>
              </p:cNvPr>
              <p:cNvSpPr txBox="1"/>
              <p:nvPr/>
            </p:nvSpPr>
            <p:spPr>
              <a:xfrm>
                <a:off x="2427577" y="1211835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2671EFD-0209-4BE6-B257-05DDCB45BDEE}"/>
                  </a:ext>
                </a:extLst>
              </p:cNvPr>
              <p:cNvSpPr txBox="1"/>
              <p:nvPr/>
            </p:nvSpPr>
            <p:spPr>
              <a:xfrm>
                <a:off x="2427576" y="3162729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1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595DF7A-CF58-4B3C-A776-E256B188F3D5}"/>
                  </a:ext>
                </a:extLst>
              </p:cNvPr>
              <p:cNvSpPr txBox="1"/>
              <p:nvPr/>
            </p:nvSpPr>
            <p:spPr>
              <a:xfrm>
                <a:off x="2451028" y="1866362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1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664CBC0-2C63-48DC-891A-BA0607019D73}"/>
                  </a:ext>
                </a:extLst>
              </p:cNvPr>
              <p:cNvSpPr txBox="1"/>
              <p:nvPr/>
            </p:nvSpPr>
            <p:spPr>
              <a:xfrm>
                <a:off x="3671623" y="1024196"/>
                <a:ext cx="11592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，</a:t>
                </a:r>
                <a:r>
                  <a:rPr lang="en-US" altLang="zh-CN" sz="2000" dirty="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/>
                    <a:ea typeface="等线" panose="02010600030101010101" pitchFamily="2" charset="-122"/>
                  </a:rPr>
                  <a:t>1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53" name="连接符: 肘形 60">
              <a:extLst>
                <a:ext uri="{FF2B5EF4-FFF2-40B4-BE49-F238E27FC236}">
                  <a16:creationId xmlns:a16="http://schemas.microsoft.com/office/drawing/2014/main" id="{FF83340D-35EE-48A4-967A-A89867B10530}"/>
                </a:ext>
              </a:extLst>
            </p:cNvPr>
            <p:cNvCxnSpPr>
              <a:cxnSpLocks/>
              <a:stCxn id="39" idx="6"/>
              <a:endCxn id="7" idx="6"/>
            </p:cNvCxnSpPr>
            <p:nvPr/>
          </p:nvCxnSpPr>
          <p:spPr>
            <a:xfrm flipH="1">
              <a:off x="481815" y="1437214"/>
              <a:ext cx="3055768" cy="2447636"/>
            </a:xfrm>
            <a:prstGeom prst="bentConnector3">
              <a:avLst>
                <a:gd name="adj1" fmla="val -4248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F8D0AC4-1E85-4C65-AF1A-BC50D3050906}"/>
              </a:ext>
            </a:extLst>
          </p:cNvPr>
          <p:cNvGrpSpPr/>
          <p:nvPr/>
        </p:nvGrpSpPr>
        <p:grpSpPr>
          <a:xfrm>
            <a:off x="481815" y="2300539"/>
            <a:ext cx="4349100" cy="4085458"/>
            <a:chOff x="481815" y="2300539"/>
            <a:chExt cx="4349100" cy="4085458"/>
          </a:xfrm>
        </p:grpSpPr>
        <p:cxnSp>
          <p:nvCxnSpPr>
            <p:cNvPr id="68" name="连接符: 肘形 60">
              <a:extLst>
                <a:ext uri="{FF2B5EF4-FFF2-40B4-BE49-F238E27FC236}">
                  <a16:creationId xmlns:a16="http://schemas.microsoft.com/office/drawing/2014/main" id="{624B4DCF-6724-40B3-89F3-CB97DF3DA779}"/>
                </a:ext>
              </a:extLst>
            </p:cNvPr>
            <p:cNvCxnSpPr>
              <a:cxnSpLocks/>
              <a:stCxn id="41" idx="6"/>
              <a:endCxn id="7" idx="6"/>
            </p:cNvCxnSpPr>
            <p:nvPr/>
          </p:nvCxnSpPr>
          <p:spPr>
            <a:xfrm flipH="1">
              <a:off x="481815" y="2698594"/>
              <a:ext cx="3055768" cy="1186256"/>
            </a:xfrm>
            <a:prstGeom prst="bentConnector3">
              <a:avLst>
                <a:gd name="adj1" fmla="val -4230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60">
              <a:extLst>
                <a:ext uri="{FF2B5EF4-FFF2-40B4-BE49-F238E27FC236}">
                  <a16:creationId xmlns:a16="http://schemas.microsoft.com/office/drawing/2014/main" id="{DFAE2B96-A728-491D-A20F-B23C9195D733}"/>
                </a:ext>
              </a:extLst>
            </p:cNvPr>
            <p:cNvCxnSpPr>
              <a:cxnSpLocks/>
              <a:stCxn id="42" idx="6"/>
              <a:endCxn id="7" idx="6"/>
            </p:cNvCxnSpPr>
            <p:nvPr/>
          </p:nvCxnSpPr>
          <p:spPr>
            <a:xfrm flipH="1">
              <a:off x="481815" y="3329284"/>
              <a:ext cx="3055768" cy="555566"/>
            </a:xfrm>
            <a:prstGeom prst="bentConnector3">
              <a:avLst>
                <a:gd name="adj1" fmla="val -4266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肘形 60">
              <a:extLst>
                <a:ext uri="{FF2B5EF4-FFF2-40B4-BE49-F238E27FC236}">
                  <a16:creationId xmlns:a16="http://schemas.microsoft.com/office/drawing/2014/main" id="{A745E953-C5DA-4181-B6F9-43488A799CBD}"/>
                </a:ext>
              </a:extLst>
            </p:cNvPr>
            <p:cNvCxnSpPr>
              <a:cxnSpLocks/>
              <a:stCxn id="43" idx="6"/>
              <a:endCxn id="7" idx="6"/>
            </p:cNvCxnSpPr>
            <p:nvPr/>
          </p:nvCxnSpPr>
          <p:spPr>
            <a:xfrm flipH="1" flipV="1">
              <a:off x="481815" y="3884850"/>
              <a:ext cx="3055768" cy="579430"/>
            </a:xfrm>
            <a:prstGeom prst="bentConnector3">
              <a:avLst>
                <a:gd name="adj1" fmla="val -4248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连接符: 肘形 60">
              <a:extLst>
                <a:ext uri="{FF2B5EF4-FFF2-40B4-BE49-F238E27FC236}">
                  <a16:creationId xmlns:a16="http://schemas.microsoft.com/office/drawing/2014/main" id="{1E948196-C32F-4304-8AFB-F815C81DF477}"/>
                </a:ext>
              </a:extLst>
            </p:cNvPr>
            <p:cNvCxnSpPr>
              <a:cxnSpLocks/>
              <a:stCxn id="44" idx="6"/>
              <a:endCxn id="7" idx="6"/>
            </p:cNvCxnSpPr>
            <p:nvPr/>
          </p:nvCxnSpPr>
          <p:spPr>
            <a:xfrm flipH="1" flipV="1">
              <a:off x="481815" y="3884850"/>
              <a:ext cx="3055768" cy="1210120"/>
            </a:xfrm>
            <a:prstGeom prst="bentConnector3">
              <a:avLst>
                <a:gd name="adj1" fmla="val -4284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连接符: 肘形 60">
              <a:extLst>
                <a:ext uri="{FF2B5EF4-FFF2-40B4-BE49-F238E27FC236}">
                  <a16:creationId xmlns:a16="http://schemas.microsoft.com/office/drawing/2014/main" id="{1A4F6FCB-25CA-4BC5-964C-4ADE171C02AC}"/>
                </a:ext>
              </a:extLst>
            </p:cNvPr>
            <p:cNvCxnSpPr>
              <a:cxnSpLocks/>
              <a:stCxn id="45" idx="6"/>
              <a:endCxn id="7" idx="6"/>
            </p:cNvCxnSpPr>
            <p:nvPr/>
          </p:nvCxnSpPr>
          <p:spPr>
            <a:xfrm flipH="1" flipV="1">
              <a:off x="481815" y="3884850"/>
              <a:ext cx="3055768" cy="1840810"/>
            </a:xfrm>
            <a:prstGeom prst="bentConnector3">
              <a:avLst>
                <a:gd name="adj1" fmla="val -4284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肘形 60">
              <a:extLst>
                <a:ext uri="{FF2B5EF4-FFF2-40B4-BE49-F238E27FC236}">
                  <a16:creationId xmlns:a16="http://schemas.microsoft.com/office/drawing/2014/main" id="{102F244E-463B-473A-A49F-4DA725095834}"/>
                </a:ext>
              </a:extLst>
            </p:cNvPr>
            <p:cNvCxnSpPr>
              <a:cxnSpLocks/>
              <a:stCxn id="46" idx="6"/>
              <a:endCxn id="7" idx="6"/>
            </p:cNvCxnSpPr>
            <p:nvPr/>
          </p:nvCxnSpPr>
          <p:spPr>
            <a:xfrm flipH="1" flipV="1">
              <a:off x="481815" y="3884850"/>
              <a:ext cx="3055768" cy="2471500"/>
            </a:xfrm>
            <a:prstGeom prst="bentConnector3">
              <a:avLst>
                <a:gd name="adj1" fmla="val -4266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C39999A3-58F5-452F-85F5-08FADB18494C}"/>
                </a:ext>
              </a:extLst>
            </p:cNvPr>
            <p:cNvSpPr txBox="1"/>
            <p:nvPr/>
          </p:nvSpPr>
          <p:spPr>
            <a:xfrm>
              <a:off x="3671623" y="230053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，</a:t>
              </a: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/>
                  <a:ea typeface="等线" panose="02010600030101010101" pitchFamily="2" charset="-122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69E49A92-4D27-4E68-99A4-68D932F1B4F9}"/>
                </a:ext>
              </a:extLst>
            </p:cNvPr>
            <p:cNvSpPr txBox="1"/>
            <p:nvPr/>
          </p:nvSpPr>
          <p:spPr>
            <a:xfrm>
              <a:off x="3671623" y="2962674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，</a:t>
              </a: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/>
                  <a:ea typeface="等线" panose="02010600030101010101" pitchFamily="2" charset="-122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31C258D4-A6A3-4F93-A03D-3837912C5160}"/>
                </a:ext>
              </a:extLst>
            </p:cNvPr>
            <p:cNvSpPr txBox="1"/>
            <p:nvPr/>
          </p:nvSpPr>
          <p:spPr>
            <a:xfrm>
              <a:off x="3671623" y="4089800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，</a:t>
              </a: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/>
                  <a:ea typeface="等线" panose="02010600030101010101" pitchFamily="2" charset="-122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08592C82-11A0-4756-85C4-B8E6C404AA89}"/>
                </a:ext>
              </a:extLst>
            </p:cNvPr>
            <p:cNvSpPr txBox="1"/>
            <p:nvPr/>
          </p:nvSpPr>
          <p:spPr>
            <a:xfrm>
              <a:off x="3671623" y="4720911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，</a:t>
              </a: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/>
                  <a:ea typeface="等线" panose="02010600030101010101" pitchFamily="2" charset="-122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6ADF954A-EA7B-4CB2-A84D-08C535C1C83E}"/>
                </a:ext>
              </a:extLst>
            </p:cNvPr>
            <p:cNvSpPr txBox="1"/>
            <p:nvPr/>
          </p:nvSpPr>
          <p:spPr>
            <a:xfrm>
              <a:off x="3671623" y="5327605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，</a:t>
              </a: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/>
                  <a:ea typeface="等线" panose="02010600030101010101" pitchFamily="2" charset="-122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A93699F-0E98-430D-97D6-84EC9AB23335}"/>
                </a:ext>
              </a:extLst>
            </p:cNvPr>
            <p:cNvSpPr txBox="1"/>
            <p:nvPr/>
          </p:nvSpPr>
          <p:spPr>
            <a:xfrm>
              <a:off x="3671623" y="5985887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，</a:t>
              </a:r>
              <a:r>
                <a:rPr lang="en-US" altLang="zh-CN" sz="2000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/>
                  <a:ea typeface="等线" panose="02010600030101010101" pitchFamily="2" charset="-122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0" name="表格 5">
                <a:extLst>
                  <a:ext uri="{FF2B5EF4-FFF2-40B4-BE49-F238E27FC236}">
                    <a16:creationId xmlns:a16="http://schemas.microsoft.com/office/drawing/2014/main" id="{4624658C-73A9-4A74-8255-4D8D2189C1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45371"/>
                  </p:ext>
                </p:extLst>
              </p:nvPr>
            </p:nvGraphicFramePr>
            <p:xfrm>
              <a:off x="5134039" y="905430"/>
              <a:ext cx="2166975" cy="595884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496141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43534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7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17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7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7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43534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17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7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17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17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09270066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825867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012768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931025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599565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215555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075201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6577296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0022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0" name="表格 5">
                <a:extLst>
                  <a:ext uri="{FF2B5EF4-FFF2-40B4-BE49-F238E27FC236}">
                    <a16:creationId xmlns:a16="http://schemas.microsoft.com/office/drawing/2014/main" id="{4624658C-73A9-4A74-8255-4D8D2189C1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45371"/>
                  </p:ext>
                </p:extLst>
              </p:nvPr>
            </p:nvGraphicFramePr>
            <p:xfrm>
              <a:off x="5134039" y="905430"/>
              <a:ext cx="2166975" cy="595884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496141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5052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t="-870" r="-335366" b="-75652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9927" t="-1724" r="-365" b="-159827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5052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59854" t="-103509" r="-100730" b="-15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59854" t="-103509" r="-730" b="-15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7"/>
                          <a:stretch>
                            <a:fillRect t="-200000" r="-335366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7"/>
                          <a:stretch>
                            <a:fillRect l="-59854" t="-200000" r="-100730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7"/>
                          <a:stretch>
                            <a:fillRect l="-159854" t="-200000" r="-730" b="-1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305263" r="-335366" b="-13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305263" r="-100730" b="-13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305263" r="-730" b="-1324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398276" r="-335366" b="-12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398276" r="-100730" b="-12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398276" r="-730" b="-120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498276" r="-335366" b="-11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498276" r="-100730" b="-11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498276" r="-730" b="-110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608772" r="-335366" b="-10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608772" r="-100730" b="-10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608772" r="-730" b="-10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696552" r="-335366" b="-9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696552" r="-100730" b="-9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696552" r="-730" b="-9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927006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810526" r="-335366" b="-8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810526" r="-100730" b="-8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810526" r="-730" b="-8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894828" r="-335366" b="-705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894828" r="-100730" b="-705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894828" r="-730" b="-705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825867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1012281" r="-335366" b="-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1012281" r="-100730" b="-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1012281" r="-730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01276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1093103" r="-335366" b="-5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1093103" r="-100730" b="-5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1093103" r="-730" b="-5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793102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1193103" r="-335366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1193103" r="-100730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1193103" r="-730" b="-4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59956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1315789" r="-335366" b="-3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1315789" r="-100730" b="-3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1315789" r="-730" b="-3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21555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1391379" r="-335366" b="-2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1391379" r="-100730" b="-2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1391379" r="-730" b="-2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075201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1517544" r="-335366" b="-112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1517544" r="-100730" b="-112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1517544" r="-730" b="-1122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657729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t="-1589655" r="-33536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59854" t="-1589655" r="-10073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159854" t="-1589655" r="-730" b="-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00227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1" name="表格 5">
                <a:extLst>
                  <a:ext uri="{FF2B5EF4-FFF2-40B4-BE49-F238E27FC236}">
                    <a16:creationId xmlns:a16="http://schemas.microsoft.com/office/drawing/2014/main" id="{D9D72E11-CC89-4140-BEED-0AFB3A62D5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6845214"/>
                  </p:ext>
                </p:extLst>
              </p:nvPr>
            </p:nvGraphicFramePr>
            <p:xfrm>
              <a:off x="7547835" y="905430"/>
              <a:ext cx="2166975" cy="385572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496141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43534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7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17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7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7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43534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17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7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17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17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9270066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3825867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60127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1" name="表格 5">
                <a:extLst>
                  <a:ext uri="{FF2B5EF4-FFF2-40B4-BE49-F238E27FC236}">
                    <a16:creationId xmlns:a16="http://schemas.microsoft.com/office/drawing/2014/main" id="{D9D72E11-CC89-4140-BEED-0AFB3A62D5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6845214"/>
                  </p:ext>
                </p:extLst>
              </p:nvPr>
            </p:nvGraphicFramePr>
            <p:xfrm>
              <a:off x="7547835" y="905430"/>
              <a:ext cx="2166975" cy="385572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496141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5052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t="-870" r="-335366" b="-45652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9927" t="-1724" r="-365" b="-100344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5052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59854" t="-103509" r="-100730" b="-9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59854" t="-103509" r="-730" b="-9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8"/>
                          <a:stretch>
                            <a:fillRect t="-200000" r="-335366" b="-805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8"/>
                          <a:stretch>
                            <a:fillRect l="-59854" t="-200000" r="-100730" b="-805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8"/>
                          <a:stretch>
                            <a:fillRect l="-159854" t="-200000" r="-730" b="-805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t="-300000" r="-335366" b="-705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59854" t="-300000" r="-100730" b="-705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59854" t="-300000" r="-730" b="-705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t="-407018" r="-335366" b="-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59854" t="-407018" r="-100730" b="-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59854" t="-407018" r="-730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t="-498276" r="-335366" b="-5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59854" t="-498276" r="-100730" b="-5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59854" t="-498276" r="-730" b="-5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t="-608772" r="-335366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59854" t="-608772" r="-100730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59854" t="-608772" r="-730" b="-4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t="-696552" r="-335366" b="-3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59854" t="-696552" r="-100730" b="-3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59854" t="-696552" r="-730" b="-3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927006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t="-796552" r="-335366" b="-2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59854" t="-796552" r="-100730" b="-2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59854" t="-796552" r="-730" b="-2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t="-912281" r="-335366" b="-112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59854" t="-912281" r="-100730" b="-112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59854" t="-912281" r="-730" b="-1122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825867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t="-994828" r="-335366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59854" t="-994828" r="-10073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8"/>
                          <a:stretch>
                            <a:fillRect l="-159854" t="-994828" r="-730" b="-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0127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表格 5">
                <a:extLst>
                  <a:ext uri="{FF2B5EF4-FFF2-40B4-BE49-F238E27FC236}">
                    <a16:creationId xmlns:a16="http://schemas.microsoft.com/office/drawing/2014/main" id="{763A9F1E-2047-40E2-BF09-87DDD40645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1616237"/>
                  </p:ext>
                </p:extLst>
              </p:nvPr>
            </p:nvGraphicFramePr>
            <p:xfrm>
              <a:off x="9971617" y="911700"/>
              <a:ext cx="2166975" cy="315468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496141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43534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7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17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7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7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43534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17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7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7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17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17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3825867"/>
                      </a:ext>
                    </a:extLst>
                  </a:tr>
                  <a:tr h="343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zh-CN" altLang="en-US" sz="17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7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7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7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760127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表格 5">
                <a:extLst>
                  <a:ext uri="{FF2B5EF4-FFF2-40B4-BE49-F238E27FC236}">
                    <a16:creationId xmlns:a16="http://schemas.microsoft.com/office/drawing/2014/main" id="{763A9F1E-2047-40E2-BF09-87DDD40645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1616237"/>
                  </p:ext>
                </p:extLst>
              </p:nvPr>
            </p:nvGraphicFramePr>
            <p:xfrm>
              <a:off x="9971617" y="911700"/>
              <a:ext cx="2166975" cy="315468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496141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835417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5052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t="-870" r="-336585" b="-35652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29818" t="-1724" r="-364" b="-80517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5052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59854" t="-103509" r="-101460" b="-7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158696" t="-103509" r="-725" b="-7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9"/>
                          <a:stretch>
                            <a:fillRect t="-200000" r="-336585" b="-6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9"/>
                          <a:stretch>
                            <a:fillRect l="-59854" t="-200000" r="-101460" b="-6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9"/>
                          <a:stretch>
                            <a:fillRect l="-158696" t="-200000" r="-725" b="-6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t="-300000" r="-336585" b="-5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l="-59854" t="-300000" r="-101460" b="-5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9"/>
                          <a:stretch>
                            <a:fillRect l="-158696" t="-300000" r="-725" b="-5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t="-407018" r="-336585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l="-59854" t="-407018" r="-101460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9"/>
                          <a:stretch>
                            <a:fillRect l="-158696" t="-407018" r="-725" b="-4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t="-498276" r="-336585" b="-3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l="-59854" t="-498276" r="-101460" b="-3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9"/>
                          <a:stretch>
                            <a:fillRect l="-158696" t="-498276" r="-725" b="-3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t="-598276" r="-336585" b="-2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l="-59854" t="-598276" r="-101460" b="-20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9"/>
                          <a:stretch>
                            <a:fillRect l="-158696" t="-598276" r="-725" b="-208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t="-710526" r="-336585" b="-112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l="-59854" t="-710526" r="-101460" b="-112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9"/>
                          <a:stretch>
                            <a:fillRect l="-158696" t="-710526" r="-725" b="-1122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825867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t="-796552" r="-336585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l="-59854" t="-796552" r="-10146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9"/>
                          <a:stretch>
                            <a:fillRect l="-158696" t="-796552" r="-725" b="-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0127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70A6691-D4B9-47ED-997B-28F01156191E}"/>
              </a:ext>
            </a:extLst>
          </p:cNvPr>
          <p:cNvSpPr txBox="1"/>
          <p:nvPr/>
        </p:nvSpPr>
        <p:spPr>
          <a:xfrm>
            <a:off x="7666817" y="593523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输入顺序：</a:t>
            </a:r>
            <a:r>
              <a:rPr lang="zh-CN" altLang="en-US" sz="2400" b="1" dirty="0"/>
              <a:t>先低后高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90A423A-6386-4AA6-A2E1-5EBE9D539103}"/>
              </a:ext>
            </a:extLst>
          </p:cNvPr>
          <p:cNvSpPr txBox="1"/>
          <p:nvPr/>
        </p:nvSpPr>
        <p:spPr>
          <a:xfrm>
            <a:off x="7666817" y="5462991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输出为 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021C08B-5D76-4813-9AED-75755BB3D7F5}"/>
              </a:ext>
            </a:extLst>
          </p:cNvPr>
          <p:cNvSpPr txBox="1"/>
          <p:nvPr/>
        </p:nvSpPr>
        <p:spPr>
          <a:xfrm>
            <a:off x="9309388" y="4990750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1010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、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1011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、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1100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10D3908-3C36-487D-9460-39B4D675519F}"/>
              </a:ext>
            </a:extLst>
          </p:cNvPr>
          <p:cNvSpPr txBox="1"/>
          <p:nvPr/>
        </p:nvSpPr>
        <p:spPr>
          <a:xfrm>
            <a:off x="9309388" y="5416462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1101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、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1110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、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1111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A4E396C-1837-4110-A1D2-3312F2EB1526}"/>
              </a:ext>
            </a:extLst>
          </p:cNvPr>
          <p:cNvSpPr txBox="1"/>
          <p:nvPr/>
        </p:nvSpPr>
        <p:spPr>
          <a:xfrm>
            <a:off x="7666817" y="499074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非法数字：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76222F3-B358-49CF-98BE-3CB8E7813309}"/>
                  </a:ext>
                </a:extLst>
              </p:cNvPr>
              <p:cNvSpPr txBox="1"/>
              <p:nvPr/>
            </p:nvSpPr>
            <p:spPr>
              <a:xfrm>
                <a:off x="225008" y="1076604"/>
                <a:ext cx="772969" cy="52322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𝒁</m:t>
                    </m:r>
                  </m:oMath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76222F3-B358-49CF-98BE-3CB8E7813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08" y="1076604"/>
                <a:ext cx="772969" cy="523220"/>
              </a:xfrm>
              <a:prstGeom prst="rect">
                <a:avLst/>
              </a:prstGeom>
              <a:blipFill>
                <a:blip r:embed="rId20"/>
                <a:stretch>
                  <a:fillRect t="-10345" b="-32184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333F0A-871D-4480-A097-310F03EB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3A148-E79F-4CBF-B6E6-A517E69E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等效状态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06FA24D-C494-4491-9286-9041FE0DBDA0}"/>
                  </a:ext>
                </a:extLst>
              </p:cNvPr>
              <p:cNvSpPr txBox="1"/>
              <p:nvPr/>
            </p:nvSpPr>
            <p:spPr>
              <a:xfrm>
                <a:off x="476595" y="942109"/>
                <a:ext cx="9387842" cy="1143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524000" indent="-1524000">
                  <a:lnSpc>
                    <a:spcPct val="150000"/>
                  </a:lnSpc>
                </a:pPr>
                <a:r>
                  <a:rPr lang="zh-CN" altLang="en-US" sz="2400" b="1" dirty="0"/>
                  <a:t>等效状态</a:t>
                </a:r>
                <a:r>
                  <a:rPr lang="zh-CN" altLang="en-US" sz="2400" dirty="0"/>
                  <a:t>：对于</a:t>
                </a:r>
                <a:r>
                  <a:rPr lang="zh-CN" altLang="en-US" sz="2400" b="1" dirty="0">
                    <a:solidFill>
                      <a:schemeClr val="accent5"/>
                    </a:solidFill>
                  </a:rPr>
                  <a:t>所有可能的</a:t>
                </a:r>
                <a:r>
                  <a:rPr lang="zh-CN" altLang="en-US" sz="2400" dirty="0"/>
                  <a:t>输入序列，分别从状态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和状态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/>
                  <a:t>出发，</a:t>
                </a:r>
                <a:br>
                  <a:rPr lang="en-US" altLang="zh-CN" sz="2400" dirty="0"/>
                </a:br>
                <a:r>
                  <a:rPr lang="zh-CN" altLang="en-US" sz="2400" dirty="0"/>
                  <a:t>所得到的输出响应序列完全相同。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06FA24D-C494-4491-9286-9041FE0DB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95" y="942109"/>
                <a:ext cx="9387842" cy="1143839"/>
              </a:xfrm>
              <a:prstGeom prst="rect">
                <a:avLst/>
              </a:prstGeom>
              <a:blipFill>
                <a:blip r:embed="rId3"/>
                <a:stretch>
                  <a:fillRect l="-974" b="-1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AEA517CE-4878-4013-8922-DB35D5D2AE4D}"/>
              </a:ext>
            </a:extLst>
          </p:cNvPr>
          <p:cNvGrpSpPr/>
          <p:nvPr/>
        </p:nvGrpSpPr>
        <p:grpSpPr>
          <a:xfrm>
            <a:off x="1147155" y="3810664"/>
            <a:ext cx="6295507" cy="2205668"/>
            <a:chOff x="836814" y="2269316"/>
            <a:chExt cx="6295507" cy="220566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13B1ABC-267B-4DD3-ABE1-1451BB343765}"/>
                </a:ext>
              </a:extLst>
            </p:cNvPr>
            <p:cNvSpPr txBox="1"/>
            <p:nvPr/>
          </p:nvSpPr>
          <p:spPr>
            <a:xfrm>
              <a:off x="2421775" y="2269316"/>
              <a:ext cx="4710546" cy="2205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输出相同、次态</a:t>
              </a:r>
              <a:r>
                <a:rPr lang="zh-CN" altLang="en-US" sz="2400" b="1" dirty="0"/>
                <a:t>相同</a:t>
              </a:r>
              <a:endParaRPr lang="en-US" altLang="zh-CN" sz="2400" b="1" dirty="0"/>
            </a:p>
            <a:p>
              <a:pPr indent="2667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输出相同、次态</a:t>
              </a:r>
              <a:r>
                <a:rPr lang="zh-CN" altLang="en-US" sz="2400" b="1" dirty="0">
                  <a:solidFill>
                    <a:schemeClr val="accent5"/>
                  </a:solidFill>
                </a:rPr>
                <a:t>交错</a:t>
              </a:r>
              <a:endParaRPr lang="en-US" altLang="zh-CN" sz="2400" b="1" dirty="0">
                <a:solidFill>
                  <a:schemeClr val="accent5"/>
                </a:solidFill>
              </a:endParaRPr>
            </a:p>
            <a:p>
              <a:pPr indent="2667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输出相同、次态</a:t>
              </a:r>
              <a:r>
                <a:rPr lang="zh-CN" altLang="en-US" sz="2400" b="1" dirty="0">
                  <a:solidFill>
                    <a:srgbClr val="C00000"/>
                  </a:solidFill>
                </a:rPr>
                <a:t>循环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BBB9ED5-CA20-4177-B80F-4427615FE626}"/>
                </a:ext>
              </a:extLst>
            </p:cNvPr>
            <p:cNvSpPr txBox="1"/>
            <p:nvPr/>
          </p:nvSpPr>
          <p:spPr>
            <a:xfrm>
              <a:off x="836814" y="2391236"/>
              <a:ext cx="1839884" cy="589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524000" indent="-1524000">
                <a:lnSpc>
                  <a:spcPct val="150000"/>
                </a:lnSpc>
              </a:pPr>
              <a:r>
                <a:rPr lang="zh-CN" altLang="en-US" sz="2400" b="1" dirty="0"/>
                <a:t>判断方法</a:t>
              </a:r>
              <a:r>
                <a:rPr lang="zh-CN" altLang="en-US" sz="2400" dirty="0"/>
                <a:t>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6CF0AC-4E84-4B5E-82C6-34A0B16962DC}"/>
                  </a:ext>
                </a:extLst>
              </p:cNvPr>
              <p:cNvSpPr txBox="1"/>
              <p:nvPr/>
            </p:nvSpPr>
            <p:spPr>
              <a:xfrm>
                <a:off x="476595" y="2264093"/>
                <a:ext cx="10738659" cy="588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524000" indent="-1524000">
                  <a:lnSpc>
                    <a:spcPct val="150000"/>
                  </a:lnSpc>
                </a:pPr>
                <a:r>
                  <a:rPr lang="zh-CN" altLang="en-US" sz="2400" b="1" dirty="0"/>
                  <a:t>等效状态具有传递性</a:t>
                </a:r>
                <a:r>
                  <a:rPr lang="zh-CN" altLang="en-US" sz="2400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/>
                  <a:t>等效，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/>
                  <a:t>等效，则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/>
                  <a:t>等效。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6CF0AC-4E84-4B5E-82C6-34A0B1696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95" y="2264093"/>
                <a:ext cx="10738659" cy="588879"/>
              </a:xfrm>
              <a:prstGeom prst="rect">
                <a:avLst/>
              </a:prstGeom>
              <a:blipFill>
                <a:blip r:embed="rId4"/>
                <a:stretch>
                  <a:fillRect l="-851" b="-23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15">
                <a:extLst>
                  <a:ext uri="{FF2B5EF4-FFF2-40B4-BE49-F238E27FC236}">
                    <a16:creationId xmlns:a16="http://schemas.microsoft.com/office/drawing/2014/main" id="{DF8E830D-2FC0-48E7-911A-768B37DCC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939572"/>
                  </p:ext>
                </p:extLst>
              </p:nvPr>
            </p:nvGraphicFramePr>
            <p:xfrm>
              <a:off x="7062201" y="3571433"/>
              <a:ext cx="4558992" cy="249071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519664">
                      <a:extLst>
                        <a:ext uri="{9D8B030D-6E8A-4147-A177-3AD203B41FA5}">
                          <a16:colId xmlns:a16="http://schemas.microsoft.com/office/drawing/2014/main" val="2019484787"/>
                        </a:ext>
                      </a:extLst>
                    </a:gridCol>
                    <a:gridCol w="1519664">
                      <a:extLst>
                        <a:ext uri="{9D8B030D-6E8A-4147-A177-3AD203B41FA5}">
                          <a16:colId xmlns:a16="http://schemas.microsoft.com/office/drawing/2014/main" val="2972951405"/>
                        </a:ext>
                      </a:extLst>
                    </a:gridCol>
                    <a:gridCol w="1519664">
                      <a:extLst>
                        <a:ext uri="{9D8B030D-6E8A-4147-A177-3AD203B41FA5}">
                          <a16:colId xmlns:a16="http://schemas.microsoft.com/office/drawing/2014/main" val="3401881722"/>
                        </a:ext>
                      </a:extLst>
                    </a:gridCol>
                  </a:tblGrid>
                  <a:tr h="41511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 </a:t>
                          </a:r>
                          <a:r>
                            <a:rPr lang="en-US" altLang="zh-CN" sz="2000" dirty="0"/>
                            <a:t>/ </a:t>
                          </a:r>
                          <a:r>
                            <a:rPr lang="zh-CN" altLang="en-US" sz="2000" dirty="0"/>
                            <a:t>输出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8012006"/>
                      </a:ext>
                    </a:extLst>
                  </a:tr>
                  <a:tr h="41511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6340547"/>
                      </a:ext>
                    </a:extLst>
                  </a:tr>
                  <a:tr h="4151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/0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/1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763824850"/>
                      </a:ext>
                    </a:extLst>
                  </a:tr>
                  <a:tr h="4151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/0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/1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27131812"/>
                      </a:ext>
                    </a:extLst>
                  </a:tr>
                  <a:tr h="4151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/0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/0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29693039"/>
                      </a:ext>
                    </a:extLst>
                  </a:tr>
                  <a:tr h="41511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/0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/0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73500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15">
                <a:extLst>
                  <a:ext uri="{FF2B5EF4-FFF2-40B4-BE49-F238E27FC236}">
                    <a16:creationId xmlns:a16="http://schemas.microsoft.com/office/drawing/2014/main" id="{DF8E830D-2FC0-48E7-911A-768B37DCC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939572"/>
                  </p:ext>
                </p:extLst>
              </p:nvPr>
            </p:nvGraphicFramePr>
            <p:xfrm>
              <a:off x="7062201" y="3571433"/>
              <a:ext cx="4558992" cy="2490714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519664">
                      <a:extLst>
                        <a:ext uri="{9D8B030D-6E8A-4147-A177-3AD203B41FA5}">
                          <a16:colId xmlns:a16="http://schemas.microsoft.com/office/drawing/2014/main" val="2019484787"/>
                        </a:ext>
                      </a:extLst>
                    </a:gridCol>
                    <a:gridCol w="1519664">
                      <a:extLst>
                        <a:ext uri="{9D8B030D-6E8A-4147-A177-3AD203B41FA5}">
                          <a16:colId xmlns:a16="http://schemas.microsoft.com/office/drawing/2014/main" val="2972951405"/>
                        </a:ext>
                      </a:extLst>
                    </a:gridCol>
                    <a:gridCol w="1519664">
                      <a:extLst>
                        <a:ext uri="{9D8B030D-6E8A-4147-A177-3AD203B41FA5}">
                          <a16:colId xmlns:a16="http://schemas.microsoft.com/office/drawing/2014/main" val="3401881722"/>
                        </a:ext>
                      </a:extLst>
                    </a:gridCol>
                  </a:tblGrid>
                  <a:tr h="41511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现态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次态 </a:t>
                          </a:r>
                          <a:r>
                            <a:rPr lang="en-US" altLang="zh-CN" sz="2000" dirty="0"/>
                            <a:t>/ </a:t>
                          </a:r>
                          <a:r>
                            <a:rPr lang="zh-CN" altLang="en-US" sz="2000" dirty="0"/>
                            <a:t>输出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8012006"/>
                      </a:ext>
                    </a:extLst>
                  </a:tr>
                  <a:tr h="41511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402" t="-102899" r="-100803" b="-4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600" t="-102899" r="-400" b="-4072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6340547"/>
                      </a:ext>
                    </a:extLst>
                  </a:tr>
                  <a:tr h="4151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205882" r="-200000" b="-3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0402" t="-205882" r="-100803" b="-3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99600" t="-205882" r="-400" b="-3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3824850"/>
                      </a:ext>
                    </a:extLst>
                  </a:tr>
                  <a:tr h="4151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305882" r="-200000" b="-2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0402" t="-305882" r="-100803" b="-2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99600" t="-305882" r="-400" b="-2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7131812"/>
                      </a:ext>
                    </a:extLst>
                  </a:tr>
                  <a:tr h="4151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400000" r="-200000" b="-1101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0402" t="-400000" r="-100803" b="-1101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99600" t="-400000" r="-400" b="-1101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693039"/>
                      </a:ext>
                    </a:extLst>
                  </a:tr>
                  <a:tr h="4151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507353" r="-200000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0402" t="-507353" r="-1008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99600" t="-507353" r="-400" b="-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350033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584C3D70-0386-4509-A5A2-0386933BBB07}"/>
              </a:ext>
            </a:extLst>
          </p:cNvPr>
          <p:cNvGrpSpPr/>
          <p:nvPr/>
        </p:nvGrpSpPr>
        <p:grpSpPr>
          <a:xfrm>
            <a:off x="5907579" y="5009801"/>
            <a:ext cx="3901441" cy="1022947"/>
            <a:chOff x="5935781" y="5238292"/>
            <a:chExt cx="3873237" cy="76193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7DABDBA-EAFE-4ECD-A25E-88CDFEA09ABE}"/>
                </a:ext>
              </a:extLst>
            </p:cNvPr>
            <p:cNvSpPr/>
            <p:nvPr/>
          </p:nvSpPr>
          <p:spPr>
            <a:xfrm>
              <a:off x="7313028" y="5408899"/>
              <a:ext cx="2495990" cy="591332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26D2D734-DA28-4442-818F-E0D28435C27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81" y="5238292"/>
              <a:ext cx="1377247" cy="379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7C0D7CC-4279-47DF-B167-FE88248D36A5}"/>
              </a:ext>
            </a:extLst>
          </p:cNvPr>
          <p:cNvGrpSpPr/>
          <p:nvPr/>
        </p:nvGrpSpPr>
        <p:grpSpPr>
          <a:xfrm>
            <a:off x="7485301" y="4475192"/>
            <a:ext cx="3729953" cy="732524"/>
            <a:chOff x="7485301" y="4353268"/>
            <a:chExt cx="3729953" cy="73252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7ED56A8-A744-4913-9A79-B2C1572634DF}"/>
                </a:ext>
              </a:extLst>
            </p:cNvPr>
            <p:cNvSpPr/>
            <p:nvPr/>
          </p:nvSpPr>
          <p:spPr>
            <a:xfrm>
              <a:off x="7485301" y="4353268"/>
              <a:ext cx="661170" cy="6840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3F48263-E019-4B12-9AFD-4482C2FDF61E}"/>
                </a:ext>
              </a:extLst>
            </p:cNvPr>
            <p:cNvSpPr/>
            <p:nvPr/>
          </p:nvSpPr>
          <p:spPr>
            <a:xfrm>
              <a:off x="10554084" y="4365792"/>
              <a:ext cx="661170" cy="7200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903FA933-0301-490B-B8D9-448B288CFB6B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 flipV="1">
              <a:off x="8146471" y="4365792"/>
              <a:ext cx="2738198" cy="329476"/>
            </a:xfrm>
            <a:prstGeom prst="curvedConnector4">
              <a:avLst>
                <a:gd name="adj1" fmla="val 33844"/>
                <a:gd name="adj2" fmla="val 173184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9394E41-FA99-4BFC-BD8D-10FB800D284C}"/>
              </a:ext>
            </a:extLst>
          </p:cNvPr>
          <p:cNvGrpSpPr/>
          <p:nvPr/>
        </p:nvGrpSpPr>
        <p:grpSpPr>
          <a:xfrm>
            <a:off x="7490845" y="5294825"/>
            <a:ext cx="3724409" cy="720000"/>
            <a:chOff x="7490845" y="5172901"/>
            <a:chExt cx="3724409" cy="72000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9A8D40E-6A19-4BA0-AC73-7903EAC6FA35}"/>
                </a:ext>
              </a:extLst>
            </p:cNvPr>
            <p:cNvSpPr/>
            <p:nvPr/>
          </p:nvSpPr>
          <p:spPr>
            <a:xfrm>
              <a:off x="7490845" y="5177003"/>
              <a:ext cx="661170" cy="6840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EBB1C25-F451-4F64-BEE2-68D7355F090F}"/>
                </a:ext>
              </a:extLst>
            </p:cNvPr>
            <p:cNvSpPr/>
            <p:nvPr/>
          </p:nvSpPr>
          <p:spPr>
            <a:xfrm>
              <a:off x="10554084" y="5172901"/>
              <a:ext cx="661170" cy="7200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91CF3234-113E-40E5-AB53-6ED523476B9B}"/>
                </a:ext>
              </a:extLst>
            </p:cNvPr>
            <p:cNvCxnSpPr>
              <a:cxnSpLocks/>
              <a:stCxn id="19" idx="3"/>
              <a:endCxn id="20" idx="2"/>
            </p:cNvCxnSpPr>
            <p:nvPr/>
          </p:nvCxnSpPr>
          <p:spPr>
            <a:xfrm>
              <a:off x="8152015" y="5519003"/>
              <a:ext cx="2732654" cy="373898"/>
            </a:xfrm>
            <a:prstGeom prst="curvedConnector4">
              <a:avLst>
                <a:gd name="adj1" fmla="val 34622"/>
                <a:gd name="adj2" fmla="val 16114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2A7E60-7BC5-4951-A4BA-34300CA8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47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81D46-9EB7-4423-A4F3-9C95BA89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等效类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5BB67066-C917-4243-AEE6-F08A26FE8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1878919"/>
                  </p:ext>
                </p:extLst>
              </p:nvPr>
            </p:nvGraphicFramePr>
            <p:xfrm>
              <a:off x="8582713" y="2133600"/>
              <a:ext cx="3321595" cy="3928355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4319">
                      <a:extLst>
                        <a:ext uri="{9D8B030D-6E8A-4147-A177-3AD203B41FA5}">
                          <a16:colId xmlns:a16="http://schemas.microsoft.com/office/drawing/2014/main" val="235629446"/>
                        </a:ext>
                      </a:extLst>
                    </a:gridCol>
                    <a:gridCol w="664319">
                      <a:extLst>
                        <a:ext uri="{9D8B030D-6E8A-4147-A177-3AD203B41FA5}">
                          <a16:colId xmlns:a16="http://schemas.microsoft.com/office/drawing/2014/main" val="1009240249"/>
                        </a:ext>
                      </a:extLst>
                    </a:gridCol>
                    <a:gridCol w="664319">
                      <a:extLst>
                        <a:ext uri="{9D8B030D-6E8A-4147-A177-3AD203B41FA5}">
                          <a16:colId xmlns:a16="http://schemas.microsoft.com/office/drawing/2014/main" val="2992092531"/>
                        </a:ext>
                      </a:extLst>
                    </a:gridCol>
                    <a:gridCol w="664319">
                      <a:extLst>
                        <a:ext uri="{9D8B030D-6E8A-4147-A177-3AD203B41FA5}">
                          <a16:colId xmlns:a16="http://schemas.microsoft.com/office/drawing/2014/main" val="4290543406"/>
                        </a:ext>
                      </a:extLst>
                    </a:gridCol>
                    <a:gridCol w="664319">
                      <a:extLst>
                        <a:ext uri="{9D8B030D-6E8A-4147-A177-3AD203B41FA5}">
                          <a16:colId xmlns:a16="http://schemas.microsoft.com/office/drawing/2014/main" val="2631099518"/>
                        </a:ext>
                      </a:extLst>
                    </a:gridCol>
                  </a:tblGrid>
                  <a:tr h="78567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法国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澳大利亚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丹麦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b="0" dirty="0" smtClean="0">
                                    <a:latin typeface="Cambria Math" panose="02040503050406030204" pitchFamily="18" charset="0"/>
                                  </a:rPr>
                                  <m:t>秘鲁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8645091"/>
                      </a:ext>
                    </a:extLst>
                  </a:tr>
                  <a:tr h="785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法国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7040300"/>
                      </a:ext>
                    </a:extLst>
                  </a:tr>
                  <a:tr h="785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澳大</a:t>
                          </a:r>
                          <a:endParaRPr lang="en-US" altLang="zh-CN" sz="1600" dirty="0"/>
                        </a:p>
                        <a:p>
                          <a:pPr algn="ctr"/>
                          <a:r>
                            <a:rPr lang="zh-CN" altLang="en-US" sz="1600" dirty="0"/>
                            <a:t>利亚</a:t>
                          </a:r>
                          <a:endParaRPr lang="zh-CN" altLang="en-US" sz="16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1-2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8500234"/>
                      </a:ext>
                    </a:extLst>
                  </a:tr>
                  <a:tr h="785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丹麦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0-0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1-1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427461"/>
                      </a:ext>
                    </a:extLst>
                  </a:tr>
                  <a:tr h="785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秘鲁</a:t>
                          </a:r>
                          <a:endParaRPr lang="zh-CN" altLang="en-US" sz="18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0-1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2-0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0-1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0916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5BB67066-C917-4243-AEE6-F08A26FE8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1878919"/>
                  </p:ext>
                </p:extLst>
              </p:nvPr>
            </p:nvGraphicFramePr>
            <p:xfrm>
              <a:off x="8582713" y="2133600"/>
              <a:ext cx="3321595" cy="3928355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664319">
                      <a:extLst>
                        <a:ext uri="{9D8B030D-6E8A-4147-A177-3AD203B41FA5}">
                          <a16:colId xmlns:a16="http://schemas.microsoft.com/office/drawing/2014/main" val="235629446"/>
                        </a:ext>
                      </a:extLst>
                    </a:gridCol>
                    <a:gridCol w="664319">
                      <a:extLst>
                        <a:ext uri="{9D8B030D-6E8A-4147-A177-3AD203B41FA5}">
                          <a16:colId xmlns:a16="http://schemas.microsoft.com/office/drawing/2014/main" val="1009240249"/>
                        </a:ext>
                      </a:extLst>
                    </a:gridCol>
                    <a:gridCol w="664319">
                      <a:extLst>
                        <a:ext uri="{9D8B030D-6E8A-4147-A177-3AD203B41FA5}">
                          <a16:colId xmlns:a16="http://schemas.microsoft.com/office/drawing/2014/main" val="2992092531"/>
                        </a:ext>
                      </a:extLst>
                    </a:gridCol>
                    <a:gridCol w="664319">
                      <a:extLst>
                        <a:ext uri="{9D8B030D-6E8A-4147-A177-3AD203B41FA5}">
                          <a16:colId xmlns:a16="http://schemas.microsoft.com/office/drawing/2014/main" val="4290543406"/>
                        </a:ext>
                      </a:extLst>
                    </a:gridCol>
                    <a:gridCol w="664319">
                      <a:extLst>
                        <a:ext uri="{9D8B030D-6E8A-4147-A177-3AD203B41FA5}">
                          <a16:colId xmlns:a16="http://schemas.microsoft.com/office/drawing/2014/main" val="2631099518"/>
                        </a:ext>
                      </a:extLst>
                    </a:gridCol>
                  </a:tblGrid>
                  <a:tr h="78567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法国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澳大利亚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丹麦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1835" t="-1550" r="-1835" b="-4015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8645091"/>
                      </a:ext>
                    </a:extLst>
                  </a:tr>
                  <a:tr h="785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法国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7040300"/>
                      </a:ext>
                    </a:extLst>
                  </a:tr>
                  <a:tr h="7856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澳大</a:t>
                          </a:r>
                          <a:endParaRPr lang="en-US" altLang="zh-CN" sz="1600" dirty="0"/>
                        </a:p>
                        <a:p>
                          <a:pPr algn="ctr"/>
                          <a:r>
                            <a:rPr lang="zh-CN" altLang="en-US" sz="1600" dirty="0"/>
                            <a:t>利亚</a:t>
                          </a:r>
                          <a:endParaRPr lang="zh-CN" altLang="en-US" sz="16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1-2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8500234"/>
                      </a:ext>
                    </a:extLst>
                  </a:tr>
                  <a:tr h="785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丹麦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0-0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1-1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427461"/>
                      </a:ext>
                    </a:extLst>
                  </a:tr>
                  <a:tr h="785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/>
                            <a:t>秘鲁</a:t>
                          </a:r>
                          <a:endParaRPr lang="zh-CN" altLang="en-US" sz="18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0-1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2-0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accent5"/>
                              </a:solidFill>
                            </a:rPr>
                            <a:t>0-1</a:t>
                          </a:r>
                          <a:endParaRPr lang="zh-CN" alt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0916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7EA651F-075F-4331-997B-938199F15977}"/>
              </a:ext>
            </a:extLst>
          </p:cNvPr>
          <p:cNvSpPr txBox="1"/>
          <p:nvPr/>
        </p:nvSpPr>
        <p:spPr>
          <a:xfrm>
            <a:off x="8464045" y="1646350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2018</a:t>
            </a:r>
            <a:r>
              <a:rPr lang="zh-CN" altLang="en-US" dirty="0"/>
              <a:t>年俄罗斯世界杯</a:t>
            </a:r>
            <a:r>
              <a:rPr lang="en-US" altLang="zh-CN" dirty="0"/>
              <a:t>C</a:t>
            </a:r>
            <a:r>
              <a:rPr lang="zh-CN" altLang="en-US" dirty="0"/>
              <a:t>小组循环赛</a:t>
            </a:r>
            <a:endParaRPr lang="en-US" altLang="zh-CN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0EB454C-029B-4F73-A74D-9E7E015D0AA3}"/>
              </a:ext>
            </a:extLst>
          </p:cNvPr>
          <p:cNvCxnSpPr>
            <a:cxnSpLocks/>
          </p:cNvCxnSpPr>
          <p:nvPr/>
        </p:nvCxnSpPr>
        <p:spPr>
          <a:xfrm>
            <a:off x="8582713" y="2133600"/>
            <a:ext cx="3321595" cy="39283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8E93E4A-8CE3-416B-9E10-DE640D4AF8C6}"/>
              </a:ext>
            </a:extLst>
          </p:cNvPr>
          <p:cNvSpPr txBox="1"/>
          <p:nvPr/>
        </p:nvSpPr>
        <p:spPr>
          <a:xfrm>
            <a:off x="2011680" y="1210422"/>
            <a:ext cx="6210205" cy="169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由若干个彼此等效的状态构成的集合。</a:t>
            </a:r>
            <a:endParaRPr lang="en-US" altLang="zh-CN" sz="2400" dirty="0"/>
          </a:p>
          <a:p>
            <a:pPr marL="360363" indent="-360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一个状态也可以是等效类。</a:t>
            </a:r>
            <a:endParaRPr lang="en-US" altLang="zh-CN" sz="2400" dirty="0"/>
          </a:p>
          <a:p>
            <a:pPr marL="360363" indent="-3603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一个等效类中任意两个状态都是等效的。</a:t>
            </a:r>
            <a:endParaRPr lang="en-US" altLang="zh-CN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813E59-0369-4948-991B-550E0233847D}"/>
              </a:ext>
            </a:extLst>
          </p:cNvPr>
          <p:cNvSpPr txBox="1"/>
          <p:nvPr/>
        </p:nvSpPr>
        <p:spPr>
          <a:xfrm>
            <a:off x="1002718" y="1463040"/>
            <a:ext cx="615553" cy="1400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spc="600" dirty="0"/>
              <a:t>等效类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87E177-57DD-4E77-A3E5-EAEBF233C5C5}"/>
              </a:ext>
            </a:extLst>
          </p:cNvPr>
          <p:cNvSpPr txBox="1"/>
          <p:nvPr/>
        </p:nvSpPr>
        <p:spPr>
          <a:xfrm>
            <a:off x="231972" y="3655527"/>
            <a:ext cx="8170327" cy="240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最大等效类</a:t>
            </a:r>
            <a:r>
              <a:rPr lang="zh-CN" altLang="en-US" sz="2800" dirty="0"/>
              <a:t>：不被任何别的等效类所包含的等效类。</a:t>
            </a:r>
            <a:endParaRPr lang="en-US" altLang="zh-CN" sz="2800" dirty="0"/>
          </a:p>
          <a:p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最大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：不是状态最多，而是独立性。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即使一个状态，只要它不被包含在别的等效类中，</a:t>
            </a:r>
            <a:b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也是最大等效类。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CD456C-FBE6-4582-B046-A0C9BAD7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91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DCC6B-05FC-4C92-909C-B3E6DD8C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对原始状态表进行化简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4514DC9F-041C-4C46-AFA4-BE9BB3ADD5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378848"/>
                  </p:ext>
                </p:extLst>
              </p:nvPr>
            </p:nvGraphicFramePr>
            <p:xfrm>
              <a:off x="1370715" y="983744"/>
              <a:ext cx="2520000" cy="329184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576968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97151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97151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282163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18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282163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1800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800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282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282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282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282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800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282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sz="1800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282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sz="1800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  <a:tr h="282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sz="1800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02998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4514DC9F-041C-4C46-AFA4-BE9BB3ADD5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378848"/>
                  </p:ext>
                </p:extLst>
              </p:nvPr>
            </p:nvGraphicFramePr>
            <p:xfrm>
              <a:off x="1370715" y="983744"/>
              <a:ext cx="2520000" cy="329184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576968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97151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97151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33" r="-337895" b="-35750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688" t="-1667" r="-312" b="-81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375" t="-101667" r="-100625" b="-7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9375" t="-101667" r="-625" b="-7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201667" r="-337895" b="-6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375" t="-201667" r="-100625" b="-6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59375" t="-201667" r="-625" b="-6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301667" r="-337895" b="-5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375" t="-301667" r="-100625" b="-5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9375" t="-301667" r="-625" b="-5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395082" r="-337895" b="-4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375" t="-395082" r="-100625" b="-4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9375" t="-395082" r="-625" b="-4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503333" r="-337895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375" t="-503333" r="-100625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9375" t="-503333" r="-625" b="-3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603333" r="-337895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375" t="-603333" r="-100625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9375" t="-603333" r="-625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703333" r="-337895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375" t="-703333" r="-100625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9375" t="-703333" r="-625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803333" r="-337895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375" t="-803333" r="-100625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9375" t="-803333" r="-625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29986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9001881A-BD2B-413B-9093-F23CE32051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2888707"/>
                  </p:ext>
                </p:extLst>
              </p:nvPr>
            </p:nvGraphicFramePr>
            <p:xfrm>
              <a:off x="3984565" y="1152699"/>
              <a:ext cx="3890355" cy="392835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55765">
                      <a:extLst>
                        <a:ext uri="{9D8B030D-6E8A-4147-A177-3AD203B41FA5}">
                          <a16:colId xmlns:a16="http://schemas.microsoft.com/office/drawing/2014/main" val="894847314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1009240249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992092531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4290543406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631099518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497907735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3526662838"/>
                        </a:ext>
                      </a:extLst>
                    </a:gridCol>
                  </a:tblGrid>
                  <a:tr h="5296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8500234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427461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0916002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𝑏𝑒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𝑐𝑓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𝑎𝑒</m:t>
                                </m:r>
                              </m:oMath>
                            </m:oMathPara>
                          </a14:m>
                          <a:endParaRPr lang="en-US" altLang="zh-CN" sz="1800" b="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3338170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√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729759"/>
                      </a:ext>
                    </a:extLst>
                  </a:tr>
                  <a:tr h="5613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𝑐𝑑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𝑑𝑒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521722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72807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9001881A-BD2B-413B-9093-F23CE32051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2888707"/>
                  </p:ext>
                </p:extLst>
              </p:nvPr>
            </p:nvGraphicFramePr>
            <p:xfrm>
              <a:off x="3984565" y="1152699"/>
              <a:ext cx="3890355" cy="392835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55765">
                      <a:extLst>
                        <a:ext uri="{9D8B030D-6E8A-4147-A177-3AD203B41FA5}">
                          <a16:colId xmlns:a16="http://schemas.microsoft.com/office/drawing/2014/main" val="894847314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1009240249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992092531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4290543406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631099518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497907735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3526662838"/>
                        </a:ext>
                      </a:extLst>
                    </a:gridCol>
                  </a:tblGrid>
                  <a:tr h="5296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99" t="-2299" r="-605495" b="-6436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299" r="-498913" b="-6436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8500234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99" t="-102299" r="-605495" b="-5436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427461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99" t="-202299" r="-605495" b="-4436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09160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99" t="-250476" r="-605495" b="-26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50476" r="-498913" b="-26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198" t="-250476" r="-404396" b="-26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3338170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99" t="-422989" r="-605495" b="-222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√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7297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99" t="-433333" r="-605495" b="-8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198" t="-433333" r="-204396" b="-8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521722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000" t="-643678" r="-498913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2198" t="-643678" r="-404396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2198" t="-643678" r="-304396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2198" t="-643678" r="-204396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96739" t="-643678" r="-102174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603297" t="-643678" r="-3297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8075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B6146CE5-7A10-4E62-9FE3-A8A8AA1A7F7B}"/>
              </a:ext>
            </a:extLst>
          </p:cNvPr>
          <p:cNvSpPr txBox="1"/>
          <p:nvPr/>
        </p:nvSpPr>
        <p:spPr>
          <a:xfrm>
            <a:off x="6567054" y="94546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隐含表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5">
                <a:extLst>
                  <a:ext uri="{FF2B5EF4-FFF2-40B4-BE49-F238E27FC236}">
                    <a16:creationId xmlns:a16="http://schemas.microsoft.com/office/drawing/2014/main" id="{DD6FBCF0-0A9C-41FC-9DE6-A1410D0066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477397"/>
                  </p:ext>
                </p:extLst>
              </p:nvPr>
            </p:nvGraphicFramePr>
            <p:xfrm>
              <a:off x="8185265" y="1363292"/>
              <a:ext cx="3890355" cy="370747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55765">
                      <a:extLst>
                        <a:ext uri="{9D8B030D-6E8A-4147-A177-3AD203B41FA5}">
                          <a16:colId xmlns:a16="http://schemas.microsoft.com/office/drawing/2014/main" val="894847314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1009240249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992092531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4290543406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631099518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497907735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3526662838"/>
                        </a:ext>
                      </a:extLst>
                    </a:gridCol>
                  </a:tblGrid>
                  <a:tr h="5296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zh-CN" altLang="en-US" sz="2400" b="1" dirty="0" smtClean="0">
                                    <a:solidFill>
                                      <a:srgbClr val="FF0000"/>
                                    </a:solidFill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8500234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427461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0916002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zh-CN" altLang="en-US" sz="2400" b="1" dirty="0" smtClean="0">
                                    <a:solidFill>
                                      <a:srgbClr val="FF0000"/>
                                    </a:solidFill>
                                  </a:rPr>
                                  <m:t>√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</a:rPr>
                            <a:t>√</a:t>
                          </a:r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3338170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√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729759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b="1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521722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72807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5">
                <a:extLst>
                  <a:ext uri="{FF2B5EF4-FFF2-40B4-BE49-F238E27FC236}">
                    <a16:creationId xmlns:a16="http://schemas.microsoft.com/office/drawing/2014/main" id="{DD6FBCF0-0A9C-41FC-9DE6-A1410D0066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2477397"/>
                  </p:ext>
                </p:extLst>
              </p:nvPr>
            </p:nvGraphicFramePr>
            <p:xfrm>
              <a:off x="8185265" y="1363292"/>
              <a:ext cx="3890355" cy="3707473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55765">
                      <a:extLst>
                        <a:ext uri="{9D8B030D-6E8A-4147-A177-3AD203B41FA5}">
                          <a16:colId xmlns:a16="http://schemas.microsoft.com/office/drawing/2014/main" val="894847314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1009240249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992092531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4290543406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631099518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2497907735"/>
                        </a:ext>
                      </a:extLst>
                    </a:gridCol>
                    <a:gridCol w="555765">
                      <a:extLst>
                        <a:ext uri="{9D8B030D-6E8A-4147-A177-3AD203B41FA5}">
                          <a16:colId xmlns:a16="http://schemas.microsoft.com/office/drawing/2014/main" val="3526662838"/>
                        </a:ext>
                      </a:extLst>
                    </a:gridCol>
                  </a:tblGrid>
                  <a:tr h="5296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99" t="-1149" r="-606593" b="-6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149" r="-500000" b="-6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8500234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99" t="-101149" r="-606593" b="-5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427461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99" t="-201149" r="-606593" b="-4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0916002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99" t="-301149" r="-606593" b="-3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301149" r="-500000" b="-3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</a:rPr>
                            <a:t>√</a:t>
                          </a:r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3338170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99" t="-401149" r="-606593" b="-2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>
                              <a:solidFill>
                                <a:srgbClr val="FF0000"/>
                              </a:solidFill>
                            </a:rPr>
                            <a:t>√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729759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99" t="-501149" r="-606593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b="1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╳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0521722"/>
                      </a:ext>
                    </a:extLst>
                  </a:tr>
                  <a:tr h="529639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00000" t="-601149" r="-5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02198" t="-601149" r="-405495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02198" t="-601149" r="-305495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02198" t="-601149" r="-205495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96739" t="-601149" r="-103261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603297" t="-601149" r="-4396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8075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表格 5">
                <a:extLst>
                  <a:ext uri="{FF2B5EF4-FFF2-40B4-BE49-F238E27FC236}">
                    <a16:creationId xmlns:a16="http://schemas.microsoft.com/office/drawing/2014/main" id="{ACA20CB7-CB2D-4DFE-8C89-AF9BF621EC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0740979"/>
                  </p:ext>
                </p:extLst>
              </p:nvPr>
            </p:nvGraphicFramePr>
            <p:xfrm>
              <a:off x="1370715" y="4574837"/>
              <a:ext cx="2520000" cy="219456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576968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97151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97151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14952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18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8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14952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1800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1800" b="1" i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149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149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1800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149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800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149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sz="1800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18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18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表格 5">
                <a:extLst>
                  <a:ext uri="{FF2B5EF4-FFF2-40B4-BE49-F238E27FC236}">
                    <a16:creationId xmlns:a16="http://schemas.microsoft.com/office/drawing/2014/main" id="{ACA20CB7-CB2D-4DFE-8C89-AF9BF621EC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0740979"/>
                  </p:ext>
                </p:extLst>
              </p:nvPr>
            </p:nvGraphicFramePr>
            <p:xfrm>
              <a:off x="1370715" y="4574837"/>
              <a:ext cx="2520000" cy="219456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576968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97151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97151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33" r="-337895" b="-20750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9688" t="-1667" r="-312" b="-51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375" t="-101667" r="-100625" b="-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9375" t="-101667" r="-625" b="-4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t="-198361" r="-337895" b="-3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59375" t="-198361" r="-100625" b="-3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59375" t="-198361" r="-625" b="-3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303333" r="-337895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59375" t="-303333" r="-100625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59375" t="-303333" r="-625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403333" r="-337895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59375" t="-403333" r="-100625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59375" t="-403333" r="-625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503333" r="-337895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59375" t="-503333" r="-100625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59375" t="-503333" r="-625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CEF06614-3EA1-4DBD-8781-C64781A315C4}"/>
              </a:ext>
            </a:extLst>
          </p:cNvPr>
          <p:cNvGrpSpPr/>
          <p:nvPr/>
        </p:nvGrpSpPr>
        <p:grpSpPr>
          <a:xfrm>
            <a:off x="8552849" y="5152192"/>
            <a:ext cx="3583733" cy="1002846"/>
            <a:chOff x="8552849" y="5152192"/>
            <a:chExt cx="3583733" cy="100284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AA70EFE-5487-4FE6-A64A-D8B02463F399}"/>
                </a:ext>
              </a:extLst>
            </p:cNvPr>
            <p:cNvSpPr txBox="1"/>
            <p:nvPr/>
          </p:nvSpPr>
          <p:spPr>
            <a:xfrm>
              <a:off x="8610600" y="515219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最大等效对</a:t>
              </a:r>
              <a:r>
                <a:rPr lang="zh-CN" altLang="en-US" sz="2400" dirty="0"/>
                <a:t>：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84D4A3ED-221B-40D2-9AA3-B3FE93F37A97}"/>
                    </a:ext>
                  </a:extLst>
                </p:cNvPr>
                <p:cNvSpPr txBox="1"/>
                <p:nvPr/>
              </p:nvSpPr>
              <p:spPr>
                <a:xfrm>
                  <a:off x="8552849" y="5691200"/>
                  <a:ext cx="9344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84D4A3ED-221B-40D2-9AA3-B3FE93F3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849" y="5691200"/>
                  <a:ext cx="934423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307" r="-1961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46F7A76-1B03-4486-842E-043E27E104CD}"/>
                    </a:ext>
                  </a:extLst>
                </p:cNvPr>
                <p:cNvSpPr txBox="1"/>
                <p:nvPr/>
              </p:nvSpPr>
              <p:spPr>
                <a:xfrm>
                  <a:off x="9485732" y="5693373"/>
                  <a:ext cx="126509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46F7A76-1B03-4486-842E-043E27E1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5732" y="5693373"/>
                  <a:ext cx="126509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9159100-7C81-4754-A1A7-313F4B8037AA}"/>
                    </a:ext>
                  </a:extLst>
                </p:cNvPr>
                <p:cNvSpPr txBox="1"/>
                <p:nvPr/>
              </p:nvSpPr>
              <p:spPr>
                <a:xfrm>
                  <a:off x="10749282" y="5691200"/>
                  <a:ext cx="6896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9159100-7C81-4754-A1A7-313F4B803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9282" y="5691200"/>
                  <a:ext cx="689612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770" r="-2655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3565DE98-BEF4-4324-B2DF-2DAA05BE63EB}"/>
                    </a:ext>
                  </a:extLst>
                </p:cNvPr>
                <p:cNvSpPr txBox="1"/>
                <p:nvPr/>
              </p:nvSpPr>
              <p:spPr>
                <a:xfrm>
                  <a:off x="11437353" y="5691200"/>
                  <a:ext cx="6992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3565DE98-BEF4-4324-B2DF-2DAA05BE6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353" y="5691200"/>
                  <a:ext cx="699229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739" r="-1739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9C904C59-5220-4667-A781-CABDB4ADF93E}"/>
              </a:ext>
            </a:extLst>
          </p:cNvPr>
          <p:cNvSpPr txBox="1"/>
          <p:nvPr/>
        </p:nvSpPr>
        <p:spPr>
          <a:xfrm>
            <a:off x="102359" y="2926268"/>
            <a:ext cx="117450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800" dirty="0"/>
              <a:t>次态交错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26B8E7D-87A9-4095-9561-DEF0C2234BAE}"/>
              </a:ext>
            </a:extLst>
          </p:cNvPr>
          <p:cNvGrpSpPr/>
          <p:nvPr/>
        </p:nvGrpSpPr>
        <p:grpSpPr>
          <a:xfrm>
            <a:off x="4602259" y="5378821"/>
            <a:ext cx="3003502" cy="1241089"/>
            <a:chOff x="4602259" y="5378821"/>
            <a:chExt cx="3003502" cy="12410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9EF4CCB-982B-4D6B-951E-54FDD47B6FE9}"/>
                    </a:ext>
                  </a:extLst>
                </p:cNvPr>
                <p:cNvSpPr txBox="1"/>
                <p:nvPr/>
              </p:nvSpPr>
              <p:spPr>
                <a:xfrm>
                  <a:off x="4602259" y="5378822"/>
                  <a:ext cx="58413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𝑎𝑒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9EF4CCB-982B-4D6B-951E-54FDD47B6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259" y="5378822"/>
                  <a:ext cx="58413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6B02249-2241-41DE-9350-6C49777F7A1C}"/>
                    </a:ext>
                  </a:extLst>
                </p:cNvPr>
                <p:cNvSpPr txBox="1"/>
                <p:nvPr/>
              </p:nvSpPr>
              <p:spPr>
                <a:xfrm>
                  <a:off x="5799292" y="5378822"/>
                  <a:ext cx="5793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6B02249-2241-41DE-9350-6C49777F7A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292" y="5378822"/>
                  <a:ext cx="57932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65E12E6-5270-4804-A84E-4A5CB3E793DC}"/>
                    </a:ext>
                  </a:extLst>
                </p:cNvPr>
                <p:cNvSpPr txBox="1"/>
                <p:nvPr/>
              </p:nvSpPr>
              <p:spPr>
                <a:xfrm>
                  <a:off x="7032142" y="5378821"/>
                  <a:ext cx="573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𝑐𝑓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65E12E6-5270-4804-A84E-4A5CB3E79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142" y="5378821"/>
                  <a:ext cx="573619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3191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52C83CB-9E8A-4A8E-9218-09B848ED1A1A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5186393" y="5609655"/>
              <a:ext cx="612899" cy="0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C9D9DD2-29B2-470A-9238-4E6FD9A30B9C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 flipV="1">
              <a:off x="6378618" y="5609654"/>
              <a:ext cx="653524" cy="1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EBE870C8-ED89-4E9F-8015-D23047E4BDAB}"/>
                </a:ext>
              </a:extLst>
            </p:cNvPr>
            <p:cNvCxnSpPr>
              <a:cxnSpLocks/>
              <a:stCxn id="27" idx="2"/>
              <a:endCxn id="26" idx="2"/>
            </p:cNvCxnSpPr>
            <p:nvPr/>
          </p:nvCxnSpPr>
          <p:spPr>
            <a:xfrm rot="5400000">
              <a:off x="5491641" y="5243173"/>
              <a:ext cx="12700" cy="1194629"/>
            </a:xfrm>
            <a:prstGeom prst="bentConnector3">
              <a:avLst>
                <a:gd name="adj1" fmla="val 2454559"/>
              </a:avLst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796AFD9-92BE-4206-884C-A5BB2344ECE3}"/>
                </a:ext>
              </a:extLst>
            </p:cNvPr>
            <p:cNvSpPr txBox="1"/>
            <p:nvPr/>
          </p:nvSpPr>
          <p:spPr>
            <a:xfrm>
              <a:off x="4894326" y="6219800"/>
              <a:ext cx="1259642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/>
                <a:t>次态循环</a:t>
              </a: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7362D67-97B9-40A9-97DF-C088E296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13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10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3D877B5-63A9-4DE3-A641-980A44BC35F1}"/>
              </a:ext>
            </a:extLst>
          </p:cNvPr>
          <p:cNvSpPr/>
          <p:nvPr/>
        </p:nvSpPr>
        <p:spPr>
          <a:xfrm>
            <a:off x="8531840" y="1556825"/>
            <a:ext cx="3542929" cy="2654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45950F-D8F8-4090-B8A4-9D8D4D39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4000" dirty="0"/>
              <a:t>设计检测是否输入“</a:t>
            </a:r>
            <a:r>
              <a:rPr lang="en-US" altLang="zh-CN" sz="4000" dirty="0"/>
              <a:t>110</a:t>
            </a:r>
            <a:r>
              <a:rPr lang="zh-CN" altLang="en-US" sz="4000" dirty="0"/>
              <a:t>” </a:t>
            </a:r>
            <a:r>
              <a:rPr lang="en-US" altLang="zh-CN" sz="4000" dirty="0"/>
              <a:t>(4)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9" name="表格 5">
                <a:extLst>
                  <a:ext uri="{FF2B5EF4-FFF2-40B4-BE49-F238E27FC236}">
                    <a16:creationId xmlns:a16="http://schemas.microsoft.com/office/drawing/2014/main" id="{F3F111A5-A4F7-40FD-9F98-2B3275375A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8834440"/>
                  </p:ext>
                </p:extLst>
              </p:nvPr>
            </p:nvGraphicFramePr>
            <p:xfrm>
              <a:off x="243840" y="1114496"/>
              <a:ext cx="3247505" cy="2505015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743533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25198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25198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501003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501003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9" name="表格 5">
                <a:extLst>
                  <a:ext uri="{FF2B5EF4-FFF2-40B4-BE49-F238E27FC236}">
                    <a16:creationId xmlns:a16="http://schemas.microsoft.com/office/drawing/2014/main" id="{F3F111A5-A4F7-40FD-9F98-2B3275375A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8834440"/>
                  </p:ext>
                </p:extLst>
              </p:nvPr>
            </p:nvGraphicFramePr>
            <p:xfrm>
              <a:off x="243840" y="1114496"/>
              <a:ext cx="3247505" cy="2505015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743533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25198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25198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501003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606" r="-337705" b="-15090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684" t="-1220" r="-243" b="-40487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501003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223" t="-100000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0000" t="-100000" r="-48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202439" r="-337705" b="-20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223" t="-202439" r="-100000" b="-20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60000" t="-202439" r="-488" b="-20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298795" r="-337705" b="-1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9223" t="-298795" r="-100000" b="-1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0000" t="-298795" r="-488" b="-101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403659" r="-337705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9223" t="-403659" r="-10000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0000" t="-403659" r="-488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5363E50F-C740-49B0-80A3-68CB08F073F6}"/>
              </a:ext>
            </a:extLst>
          </p:cNvPr>
          <p:cNvGrpSpPr/>
          <p:nvPr/>
        </p:nvGrpSpPr>
        <p:grpSpPr>
          <a:xfrm>
            <a:off x="3691786" y="1665392"/>
            <a:ext cx="4527330" cy="2260221"/>
            <a:chOff x="3941168" y="906351"/>
            <a:chExt cx="4527330" cy="2260221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A20BF70-1784-4257-9F9C-69926930F89A}"/>
                </a:ext>
              </a:extLst>
            </p:cNvPr>
            <p:cNvSpPr txBox="1"/>
            <p:nvPr/>
          </p:nvSpPr>
          <p:spPr>
            <a:xfrm>
              <a:off x="3941168" y="906351"/>
              <a:ext cx="45273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</a:rPr>
                <a:t>状态编码</a:t>
              </a:r>
              <a:r>
                <a:rPr lang="zh-CN" altLang="en-US" sz="2400" dirty="0"/>
                <a:t>：要利于函数的化简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B97C119-22B1-4995-9BA6-848DA5FA2DAC}"/>
                </a:ext>
              </a:extLst>
            </p:cNvPr>
            <p:cNvSpPr txBox="1"/>
            <p:nvPr/>
          </p:nvSpPr>
          <p:spPr>
            <a:xfrm>
              <a:off x="4897376" y="1468735"/>
              <a:ext cx="3416320" cy="1697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2400" b="1" dirty="0">
                  <a:solidFill>
                    <a:schemeClr val="accent5"/>
                  </a:solidFill>
                </a:rPr>
                <a:t>次态相同，现态相邻</a:t>
              </a:r>
              <a:endParaRPr lang="en-US" altLang="zh-CN" sz="2400" b="1" dirty="0">
                <a:solidFill>
                  <a:schemeClr val="accent5"/>
                </a:solidFill>
              </a:endParaRPr>
            </a:p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2400" dirty="0">
                  <a:solidFill>
                    <a:schemeClr val="accent5"/>
                  </a:solidFill>
                </a:rPr>
                <a:t>同一现态，次态相邻</a:t>
              </a:r>
              <a:endParaRPr lang="en-US" altLang="zh-CN" sz="2400" dirty="0">
                <a:solidFill>
                  <a:schemeClr val="accent5"/>
                </a:solidFill>
              </a:endParaRPr>
            </a:p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2400" dirty="0">
                  <a:solidFill>
                    <a:schemeClr val="accent5"/>
                  </a:solidFill>
                </a:rPr>
                <a:t>输出相同，现态相邻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9B4C3A-6C7C-4667-B3BF-A9B52646B5A0}"/>
                </a:ext>
              </a:extLst>
            </p:cNvPr>
            <p:cNvSpPr txBox="1"/>
            <p:nvPr/>
          </p:nvSpPr>
          <p:spPr>
            <a:xfrm>
              <a:off x="4248643" y="1626013"/>
              <a:ext cx="543740" cy="1319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accent5"/>
                  </a:solidFill>
                </a:rPr>
                <a:t>原则</a:t>
              </a:r>
              <a:endParaRPr lang="zh-CN" altLang="en-US" b="1" dirty="0">
                <a:solidFill>
                  <a:schemeClr val="accent5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表格 5">
                <a:extLst>
                  <a:ext uri="{FF2B5EF4-FFF2-40B4-BE49-F238E27FC236}">
                    <a16:creationId xmlns:a16="http://schemas.microsoft.com/office/drawing/2014/main" id="{A3A5B87D-496B-4C87-9E24-5FBAE0951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67459"/>
                  </p:ext>
                </p:extLst>
              </p:nvPr>
            </p:nvGraphicFramePr>
            <p:xfrm>
              <a:off x="243840" y="4133653"/>
              <a:ext cx="3247505" cy="2505015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743533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25198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25198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501003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altLang="zh-CN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501003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00</a:t>
                          </a:r>
                          <a:endParaRPr lang="zh-CN" altLang="en-US" sz="2000" spc="6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10</a:t>
                          </a:r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  <m:r>
                                  <a:rPr lang="en-US" altLang="zh-CN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11</a:t>
                          </a:r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00 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表格 5">
                <a:extLst>
                  <a:ext uri="{FF2B5EF4-FFF2-40B4-BE49-F238E27FC236}">
                    <a16:creationId xmlns:a16="http://schemas.microsoft.com/office/drawing/2014/main" id="{A3A5B87D-496B-4C87-9E24-5FBAE0951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67459"/>
                  </p:ext>
                </p:extLst>
              </p:nvPr>
            </p:nvGraphicFramePr>
            <p:xfrm>
              <a:off x="243840" y="4133653"/>
              <a:ext cx="3247505" cy="2505015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743533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25198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25198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501003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6" r="-337705" b="-16060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684" t="-1220" r="-243" b="-4243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501003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223" t="-100000" r="-100000" b="-319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0000" t="-100000" r="-488" b="-3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00</a:t>
                          </a:r>
                          <a:endParaRPr lang="zh-CN" altLang="en-US" sz="2000" spc="6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59223" t="-202439" r="-100000" b="-223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60000" t="-202439" r="-488" b="-2231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10</a:t>
                          </a:r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59223" t="-298795" r="-100000" b="-1204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60000" t="-298795" r="-488" b="-1204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11</a:t>
                          </a:r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59223" t="-403659" r="-100000" b="-21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60000" t="-403659" r="-488" b="-21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3">
                <a:extLst>
                  <a:ext uri="{FF2B5EF4-FFF2-40B4-BE49-F238E27FC236}">
                    <a16:creationId xmlns:a16="http://schemas.microsoft.com/office/drawing/2014/main" id="{47A691D1-A482-46A7-A596-AFD83F72D6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731749"/>
                  </p:ext>
                </p:extLst>
              </p:nvPr>
            </p:nvGraphicFramePr>
            <p:xfrm>
              <a:off x="8894172" y="4658998"/>
              <a:ext cx="2711796" cy="15407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03932">
                      <a:extLst>
                        <a:ext uri="{9D8B030D-6E8A-4147-A177-3AD203B41FA5}">
                          <a16:colId xmlns:a16="http://schemas.microsoft.com/office/drawing/2014/main" val="717209085"/>
                        </a:ext>
                      </a:extLst>
                    </a:gridCol>
                    <a:gridCol w="903932">
                      <a:extLst>
                        <a:ext uri="{9D8B030D-6E8A-4147-A177-3AD203B41FA5}">
                          <a16:colId xmlns:a16="http://schemas.microsoft.com/office/drawing/2014/main" val="2664581318"/>
                        </a:ext>
                      </a:extLst>
                    </a:gridCol>
                    <a:gridCol w="903932">
                      <a:extLst>
                        <a:ext uri="{9D8B030D-6E8A-4147-A177-3AD203B41FA5}">
                          <a16:colId xmlns:a16="http://schemas.microsoft.com/office/drawing/2014/main" val="2446545292"/>
                        </a:ext>
                      </a:extLst>
                    </a:gridCol>
                  </a:tblGrid>
                  <a:tr h="504456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40356"/>
                      </a:ext>
                    </a:extLst>
                  </a:tr>
                  <a:tr h="50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i="1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9472563"/>
                      </a:ext>
                    </a:extLst>
                  </a:tr>
                  <a:tr h="5044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800" i="1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284925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3">
                <a:extLst>
                  <a:ext uri="{FF2B5EF4-FFF2-40B4-BE49-F238E27FC236}">
                    <a16:creationId xmlns:a16="http://schemas.microsoft.com/office/drawing/2014/main" id="{47A691D1-A482-46A7-A596-AFD83F72D6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731749"/>
                  </p:ext>
                </p:extLst>
              </p:nvPr>
            </p:nvGraphicFramePr>
            <p:xfrm>
              <a:off x="8894172" y="4658998"/>
              <a:ext cx="2711796" cy="154077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903932">
                      <a:extLst>
                        <a:ext uri="{9D8B030D-6E8A-4147-A177-3AD203B41FA5}">
                          <a16:colId xmlns:a16="http://schemas.microsoft.com/office/drawing/2014/main" val="717209085"/>
                        </a:ext>
                      </a:extLst>
                    </a:gridCol>
                    <a:gridCol w="903932">
                      <a:extLst>
                        <a:ext uri="{9D8B030D-6E8A-4147-A177-3AD203B41FA5}">
                          <a16:colId xmlns:a16="http://schemas.microsoft.com/office/drawing/2014/main" val="2664581318"/>
                        </a:ext>
                      </a:extLst>
                    </a:gridCol>
                    <a:gridCol w="903932">
                      <a:extLst>
                        <a:ext uri="{9D8B030D-6E8A-4147-A177-3AD203B41FA5}">
                          <a16:colId xmlns:a16="http://schemas.microsoft.com/office/drawing/2014/main" val="2446545292"/>
                        </a:ext>
                      </a:extLst>
                    </a:gridCol>
                  </a:tblGrid>
                  <a:tr h="504456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4035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671" t="-101163" r="-101342" b="-1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i="1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947256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671" t="-203529" r="-10134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2027" t="-203529" r="-2027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84925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C5D96046-1B86-4195-A5FC-B724408CB756}"/>
              </a:ext>
            </a:extLst>
          </p:cNvPr>
          <p:cNvGrpSpPr/>
          <p:nvPr/>
        </p:nvGrpSpPr>
        <p:grpSpPr>
          <a:xfrm>
            <a:off x="4043387" y="4311534"/>
            <a:ext cx="4105226" cy="1615639"/>
            <a:chOff x="4043387" y="4311534"/>
            <a:chExt cx="4105226" cy="1615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D8BADF9-FA57-4C2C-AEE8-298EF8FA9DA0}"/>
                    </a:ext>
                  </a:extLst>
                </p:cNvPr>
                <p:cNvSpPr txBox="1"/>
                <p:nvPr/>
              </p:nvSpPr>
              <p:spPr>
                <a:xfrm>
                  <a:off x="4043387" y="4311534"/>
                  <a:ext cx="41052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/>
                    <a:t>由</a:t>
                  </a:r>
                  <a:r>
                    <a:rPr lang="zh-CN" altLang="en-US" sz="2400" b="1" dirty="0"/>
                    <a:t>原则①</a:t>
                  </a:r>
                  <a:r>
                    <a:rPr lang="zh-CN" altLang="en-US" sz="2400" dirty="0"/>
                    <a:t>：</a:t>
                  </a:r>
                  <a:r>
                    <a:rPr lang="en-US" altLang="zh-CN" sz="2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zh-CN" altLang="en-US" sz="2400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zh-CN" altLang="en-US" sz="2400" dirty="0"/>
                    <a:t>，</a:t>
                  </a:r>
                  <a:r>
                    <a:rPr lang="en-US" altLang="zh-CN" sz="2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zh-CN" altLang="en-US" sz="2400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zh-CN" altLang="en-US" sz="2400" dirty="0"/>
                    <a:t>相邻</a:t>
                  </a: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D8BADF9-FA57-4C2C-AEE8-298EF8FA9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387" y="4311534"/>
                  <a:ext cx="410522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26" t="-9211" r="-593" b="-30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2FF690ED-96B5-454E-AA83-5173E6856E7E}"/>
                    </a:ext>
                  </a:extLst>
                </p:cNvPr>
                <p:cNvSpPr txBox="1"/>
                <p:nvPr/>
              </p:nvSpPr>
              <p:spPr>
                <a:xfrm>
                  <a:off x="4043387" y="4877437"/>
                  <a:ext cx="41052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/>
                    <a:t>由原则②：</a:t>
                  </a:r>
                  <a:r>
                    <a:rPr lang="en-US" altLang="zh-CN" sz="2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zh-CN" altLang="en-US" sz="2400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zh-CN" altLang="en-US" sz="2400" dirty="0"/>
                    <a:t>，</a:t>
                  </a:r>
                  <a:r>
                    <a:rPr lang="en-US" altLang="zh-CN" sz="2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zh-CN" altLang="en-US" sz="2400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zh-CN" altLang="en-US" sz="2400" dirty="0"/>
                    <a:t>相邻</a:t>
                  </a: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2FF690ED-96B5-454E-AA83-5173E6856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387" y="4877437"/>
                  <a:ext cx="410522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26" t="-9211" r="-742" b="-30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AE342860-6F4B-47D2-8DBF-67678152D0B3}"/>
                    </a:ext>
                  </a:extLst>
                </p:cNvPr>
                <p:cNvSpPr txBox="1"/>
                <p:nvPr/>
              </p:nvSpPr>
              <p:spPr>
                <a:xfrm>
                  <a:off x="4043387" y="5465508"/>
                  <a:ext cx="30400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/>
                    <a:t>由原则③：</a:t>
                  </a:r>
                  <a:r>
                    <a:rPr lang="en-US" altLang="zh-CN" sz="24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zh-CN" altLang="en-US" sz="2400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zh-CN" altLang="en-US" sz="2400" dirty="0"/>
                    <a:t>相邻</a:t>
                  </a: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AE342860-6F4B-47D2-8DBF-67678152D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387" y="5465508"/>
                  <a:ext cx="3040063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3006" t="-9333" r="-3006" b="-3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2F435C4-AE69-4483-A309-59E901AD240C}"/>
                  </a:ext>
                </a:extLst>
              </p:cNvPr>
              <p:cNvSpPr txBox="1"/>
              <p:nvPr/>
            </p:nvSpPr>
            <p:spPr>
              <a:xfrm>
                <a:off x="8766710" y="4692534"/>
                <a:ext cx="543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2F435C4-AE69-4483-A309-59E901AD2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710" y="4692534"/>
                <a:ext cx="543740" cy="461665"/>
              </a:xfrm>
              <a:prstGeom prst="rect">
                <a:avLst/>
              </a:prstGeom>
              <a:blipFill>
                <a:blip r:embed="rId9"/>
                <a:stretch>
                  <a:fillRect l="-5618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3320AA5-4FFB-43DB-A0EE-1D38496A03A0}"/>
                  </a:ext>
                </a:extLst>
              </p:cNvPr>
              <p:cNvSpPr txBox="1"/>
              <p:nvPr/>
            </p:nvSpPr>
            <p:spPr>
              <a:xfrm>
                <a:off x="9271015" y="4477551"/>
                <a:ext cx="543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3320AA5-4FFB-43DB-A0EE-1D38496A0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15" y="4477551"/>
                <a:ext cx="543740" cy="461665"/>
              </a:xfrm>
              <a:prstGeom prst="rect">
                <a:avLst/>
              </a:prstGeom>
              <a:blipFill>
                <a:blip r:embed="rId10"/>
                <a:stretch>
                  <a:fillRect l="-5618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51EAA310-86B6-47FF-98CB-59A55E77E917}"/>
              </a:ext>
            </a:extLst>
          </p:cNvPr>
          <p:cNvGrpSpPr/>
          <p:nvPr/>
        </p:nvGrpSpPr>
        <p:grpSpPr>
          <a:xfrm>
            <a:off x="8531840" y="1626154"/>
            <a:ext cx="3416320" cy="2400661"/>
            <a:chOff x="8440848" y="1504569"/>
            <a:chExt cx="3416320" cy="24006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756175AF-B4AF-417C-A653-6E54AB0AD090}"/>
                    </a:ext>
                  </a:extLst>
                </p:cNvPr>
                <p:cNvSpPr txBox="1"/>
                <p:nvPr/>
              </p:nvSpPr>
              <p:spPr>
                <a:xfrm>
                  <a:off x="8562939" y="1504569"/>
                  <a:ext cx="3139899" cy="789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编码方案数</a:t>
                  </a:r>
                  <a14:m>
                    <m:oMath xmlns:m="http://schemas.openxmlformats.org/officeDocument/2006/math"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756175AF-B4AF-417C-A653-6E54AB0AD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939" y="1504569"/>
                  <a:ext cx="3139899" cy="789062"/>
                </a:xfrm>
                <a:prstGeom prst="rect">
                  <a:avLst/>
                </a:prstGeom>
                <a:blipFill>
                  <a:blip r:embed="rId11"/>
                  <a:stretch>
                    <a:fillRect l="-31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1BE9A3F-95E0-4402-A9EB-669626A49ADB}"/>
                    </a:ext>
                  </a:extLst>
                </p:cNvPr>
                <p:cNvSpPr txBox="1"/>
                <p:nvPr/>
              </p:nvSpPr>
              <p:spPr>
                <a:xfrm>
                  <a:off x="9520843" y="2486348"/>
                  <a:ext cx="199505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zh-CN" altLang="en-US" sz="2400" dirty="0"/>
                    <a:t>：</a:t>
                  </a:r>
                  <a:r>
                    <a:rPr lang="zh-CN" altLang="en-US" sz="2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状态数</a:t>
                  </a: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91BE9A3F-95E0-4402-A9EB-669626A49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0843" y="2486348"/>
                  <a:ext cx="1995055" cy="461665"/>
                </a:xfrm>
                <a:prstGeom prst="rect">
                  <a:avLst/>
                </a:prstGeom>
                <a:blipFill>
                  <a:blip r:embed="rId12"/>
                  <a:stretch>
                    <a:fillRect t="-15789" b="-31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6D3B435-7FA8-4879-8D5F-17B0886A91F6}"/>
                    </a:ext>
                  </a:extLst>
                </p:cNvPr>
                <p:cNvSpPr txBox="1"/>
                <p:nvPr/>
              </p:nvSpPr>
              <p:spPr>
                <a:xfrm>
                  <a:off x="9520843" y="2959909"/>
                  <a:ext cx="232202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zh-CN" altLang="en-US" sz="2400" dirty="0"/>
                    <a:t>：</a:t>
                  </a:r>
                  <a:r>
                    <a:rPr lang="zh-CN" altLang="en-US" sz="2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二进制位数</a:t>
                  </a: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6D3B435-7FA8-4879-8D5F-17B0886A91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0843" y="2959909"/>
                  <a:ext cx="232202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15789" b="-31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097C824-1703-4B61-8503-1FE0F54239FA}"/>
                    </a:ext>
                  </a:extLst>
                </p:cNvPr>
                <p:cNvSpPr txBox="1"/>
                <p:nvPr/>
              </p:nvSpPr>
              <p:spPr>
                <a:xfrm>
                  <a:off x="8440848" y="3505120"/>
                  <a:ext cx="341632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0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a14:m>
                  <a:r>
                    <a:rPr lang="en-US" altLang="zh-CN" sz="2000" b="0" dirty="0"/>
                    <a:t>,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a14:m>
                  <a:r>
                    <a:rPr lang="zh-CN" altLang="en-US" sz="2000" dirty="0"/>
                    <a:t>，</a:t>
                  </a:r>
                  <a:r>
                    <a:rPr lang="zh-CN" altLang="en-US" sz="20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有</a:t>
                  </a:r>
                  <a:r>
                    <a:rPr lang="en-US" altLang="zh-CN" sz="2000" dirty="0"/>
                    <a:t>24</a:t>
                  </a:r>
                  <a:r>
                    <a:rPr lang="zh-CN" altLang="en-US" sz="20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种方案</a:t>
                  </a: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097C824-1703-4B61-8503-1FE0F5423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0848" y="3505120"/>
                  <a:ext cx="3416320" cy="400110"/>
                </a:xfrm>
                <a:prstGeom prst="rect">
                  <a:avLst/>
                </a:prstGeom>
                <a:blipFill>
                  <a:blip r:embed="rId14"/>
                  <a:stretch>
                    <a:fillRect l="-1964" t="-13636" r="-1429" b="-2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箭头: 下 15">
            <a:extLst>
              <a:ext uri="{FF2B5EF4-FFF2-40B4-BE49-F238E27FC236}">
                <a16:creationId xmlns:a16="http://schemas.microsoft.com/office/drawing/2014/main" id="{AA9CFF6E-562E-4B35-B0EA-B6DFA402434A}"/>
              </a:ext>
            </a:extLst>
          </p:cNvPr>
          <p:cNvSpPr/>
          <p:nvPr/>
        </p:nvSpPr>
        <p:spPr>
          <a:xfrm>
            <a:off x="1407622" y="3696393"/>
            <a:ext cx="731520" cy="382385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内容占位符 1">
                <a:extLst>
                  <a:ext uri="{FF2B5EF4-FFF2-40B4-BE49-F238E27FC236}">
                    <a16:creationId xmlns:a16="http://schemas.microsoft.com/office/drawing/2014/main" id="{B04DA37A-04EB-4818-B7EF-8464C24623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91786" y="992224"/>
                <a:ext cx="7153552" cy="5213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400" dirty="0"/>
                  <a:t>如果电路有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𝒎</m:t>
                    </m:r>
                  </m:oMath>
                </a14:m>
                <a:r>
                  <a:rPr lang="zh-CN" altLang="en-US" sz="2400" dirty="0"/>
                  <a:t>个状态，就需要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400" dirty="0"/>
                  <a:t>位二进制，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sz="2400" i="1" dirty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altLang="zh-CN" sz="2400" i="1" dirty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2400" i="1" dirty="0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3" name="内容占位符 1">
                <a:extLst>
                  <a:ext uri="{FF2B5EF4-FFF2-40B4-BE49-F238E27FC236}">
                    <a16:creationId xmlns:a16="http://schemas.microsoft.com/office/drawing/2014/main" id="{B04DA37A-04EB-4818-B7EF-8464C2462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786" y="992224"/>
                <a:ext cx="7153552" cy="521389"/>
              </a:xfrm>
              <a:prstGeom prst="rect">
                <a:avLst/>
              </a:prstGeom>
              <a:blipFill>
                <a:blip r:embed="rId15"/>
                <a:stretch>
                  <a:fillRect l="-1364" t="-8235" b="-1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5D1026F3-E1C1-4B32-A302-7C9EB5F1EC38}"/>
              </a:ext>
            </a:extLst>
          </p:cNvPr>
          <p:cNvGrpSpPr/>
          <p:nvPr/>
        </p:nvGrpSpPr>
        <p:grpSpPr>
          <a:xfrm>
            <a:off x="4271131" y="5536276"/>
            <a:ext cx="6696127" cy="1191480"/>
            <a:chOff x="4271131" y="5536276"/>
            <a:chExt cx="6696127" cy="119148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EEE2B41-D7CC-4FC9-8842-551B12B01493}"/>
                </a:ext>
              </a:extLst>
            </p:cNvPr>
            <p:cNvSpPr txBox="1"/>
            <p:nvPr/>
          </p:nvSpPr>
          <p:spPr>
            <a:xfrm>
              <a:off x="4271131" y="6266091"/>
              <a:ext cx="4185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</a:rPr>
                <a:t>不完全确定</a:t>
              </a:r>
              <a:r>
                <a:rPr lang="zh-CN" altLang="en-US" sz="2400" dirty="0">
                  <a:solidFill>
                    <a:srgbClr val="C00000"/>
                  </a:solidFill>
                </a:rPr>
                <a:t>同步时序逻辑电路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29BF33E1-79FB-47DA-84BD-24B10C40001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456892" y="5536276"/>
              <a:ext cx="2510366" cy="960648"/>
            </a:xfrm>
            <a:prstGeom prst="straightConnector1">
              <a:avLst/>
            </a:prstGeom>
            <a:ln w="28575">
              <a:solidFill>
                <a:srgbClr val="5B9BD5">
                  <a:alpha val="50196"/>
                </a:srgb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6B23F5-D04C-49FD-A9D7-E690407A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41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5950F-D8F8-4090-B8A4-9D8D4D39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4000" dirty="0"/>
              <a:t>设计检测是否输入“</a:t>
            </a:r>
            <a:r>
              <a:rPr lang="en-US" altLang="zh-CN" sz="4000" dirty="0"/>
              <a:t>110</a:t>
            </a:r>
            <a:r>
              <a:rPr lang="zh-CN" altLang="en-US" sz="4000" dirty="0"/>
              <a:t>” </a:t>
            </a:r>
            <a:r>
              <a:rPr lang="en-US" altLang="zh-CN" sz="4000" dirty="0"/>
              <a:t>(5)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5">
                <a:extLst>
                  <a:ext uri="{FF2B5EF4-FFF2-40B4-BE49-F238E27FC236}">
                    <a16:creationId xmlns:a16="http://schemas.microsoft.com/office/drawing/2014/main" id="{B1987A0D-8558-40F9-B4EA-C97DD90285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5215254"/>
                  </p:ext>
                </p:extLst>
              </p:nvPr>
            </p:nvGraphicFramePr>
            <p:xfrm>
              <a:off x="149629" y="1001127"/>
              <a:ext cx="2848493" cy="3006018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811767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836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836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501003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altLang="zh-CN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501003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00</a:t>
                          </a:r>
                          <a:endParaRPr lang="zh-CN" altLang="en-US" sz="2000" spc="6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10</a:t>
                          </a:r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  <m:r>
                                  <a:rPr lang="en-US" altLang="zh-CN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11</a:t>
                          </a:r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00 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8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kern="1200" spc="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400" kern="1200" spc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𝑑𝑑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𝑑𝑑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95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5">
                <a:extLst>
                  <a:ext uri="{FF2B5EF4-FFF2-40B4-BE49-F238E27FC236}">
                    <a16:creationId xmlns:a16="http://schemas.microsoft.com/office/drawing/2014/main" id="{B1987A0D-8558-40F9-B4EA-C97DD90285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5215254"/>
                  </p:ext>
                </p:extLst>
              </p:nvPr>
            </p:nvGraphicFramePr>
            <p:xfrm>
              <a:off x="149629" y="1001127"/>
              <a:ext cx="2848493" cy="3006018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811767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836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836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501003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06" r="-252632" b="-21090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701" t="-1220" r="-299" b="-5256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501003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167" t="-100000" r="-100000" b="-419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0240" t="-100000" r="-599" b="-4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00</a:t>
                          </a:r>
                          <a:endParaRPr lang="zh-CN" altLang="en-US" sz="2000" spc="6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79167" t="-202439" r="-100000" b="-3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80240" t="-202439" r="-599" b="-324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10</a:t>
                          </a:r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79167" t="-302439" r="-100000" b="-2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0240" t="-302439" r="-599" b="-224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pc="600" dirty="0"/>
                            <a:t>11</a:t>
                          </a:r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79167" t="-397590" r="-100000" b="-1216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0240" t="-397590" r="-599" b="-1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  <a:tr h="501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kern="1200" spc="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400" kern="1200" spc="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79167" t="-503659" r="-100000" b="-23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0240" t="-503659" r="-599" b="-231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62957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1B208E4B-EED9-4C66-9DED-B9FF0DF970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0081352"/>
                  </p:ext>
                </p:extLst>
              </p:nvPr>
            </p:nvGraphicFramePr>
            <p:xfrm>
              <a:off x="3259623" y="1001127"/>
              <a:ext cx="3590062" cy="4112784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4569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1B208E4B-EED9-4C66-9DED-B9FF0DF970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0081352"/>
                  </p:ext>
                </p:extLst>
              </p:nvPr>
            </p:nvGraphicFramePr>
            <p:xfrm>
              <a:off x="3259623" y="1001127"/>
              <a:ext cx="3590062" cy="4112784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4569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333" r="-409483" b="-8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2105" t="-1333" r="-400000" b="-8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22105" t="-1333" r="-300000" b="-8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22105" t="-1333" r="-200000" b="-8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6596" t="-1333" r="-102128" b="-8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1053" t="-1333" r="-1053" b="-8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22105" t="-701333" r="-200000" b="-1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6596" t="-701333" r="-102128" b="-1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1053" t="-701333" r="-1053" b="-1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22105" t="-801333" r="-200000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6596" t="-801333" r="-10212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1053" t="-801333" r="-1053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4B02E407-9D8C-4211-8319-5EA112EFDEDF}"/>
              </a:ext>
            </a:extLst>
          </p:cNvPr>
          <p:cNvGrpSpPr/>
          <p:nvPr/>
        </p:nvGrpSpPr>
        <p:grpSpPr>
          <a:xfrm>
            <a:off x="3104979" y="5216045"/>
            <a:ext cx="3890743" cy="1544224"/>
            <a:chOff x="2861137" y="5216045"/>
            <a:chExt cx="3890743" cy="15442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E296455-86CA-47B6-856D-508A2CA0E91C}"/>
                </a:ext>
              </a:extLst>
            </p:cNvPr>
            <p:cNvGrpSpPr/>
            <p:nvPr/>
          </p:nvGrpSpPr>
          <p:grpSpPr>
            <a:xfrm>
              <a:off x="4531720" y="5216045"/>
              <a:ext cx="2220160" cy="1544224"/>
              <a:chOff x="594006" y="4935201"/>
              <a:chExt cx="2220160" cy="15442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2216DEBA-85C6-4AD2-80D2-D3C5FD8ECD38}"/>
                      </a:ext>
                    </a:extLst>
                  </p:cNvPr>
                  <p:cNvSpPr/>
                  <p:nvPr/>
                </p:nvSpPr>
                <p:spPr>
                  <a:xfrm>
                    <a:off x="594006" y="4935201"/>
                    <a:ext cx="1830116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zh-CN" sz="2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US" altLang="zh-CN" sz="2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bSup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CN" sz="22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0" lang="en-US" altLang="zh-CN" sz="22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zh-CN" alt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2216DEBA-85C6-4AD2-80D2-D3C5FD8ECD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06" y="4935201"/>
                    <a:ext cx="1830116" cy="4308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61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502583F5-4A66-4A1E-B275-CFFA7040F7E5}"/>
                      </a:ext>
                    </a:extLst>
                  </p:cNvPr>
                  <p:cNvSpPr/>
                  <p:nvPr/>
                </p:nvSpPr>
                <p:spPr>
                  <a:xfrm>
                    <a:off x="594006" y="5491870"/>
                    <a:ext cx="2220160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altLang="zh-CN" sz="2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𝑸</m:t>
                              </m:r>
                            </m:e>
                            <m:sub>
                              <m:r>
                                <a:rPr kumimoji="0" lang="en-US" altLang="zh-CN" sz="2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US" altLang="zh-CN" sz="2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bSup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CN" sz="22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b="1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0" lang="en-US" altLang="zh-CN" sz="22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sub>
                          </m:sSub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sSub>
                            <m:sSubPr>
                              <m:ctrlPr>
                                <a:rPr kumimoji="0" lang="en-US" altLang="zh-CN" sz="2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zh-CN" sz="2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502583F5-4A66-4A1E-B275-CFFA7040F7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06" y="5491870"/>
                    <a:ext cx="222016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70" b="-1267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C7DE03BB-49CB-4C4A-801E-E31CC98F89C9}"/>
                      </a:ext>
                    </a:extLst>
                  </p:cNvPr>
                  <p:cNvSpPr/>
                  <p:nvPr/>
                </p:nvSpPr>
                <p:spPr>
                  <a:xfrm>
                    <a:off x="1451212" y="6048538"/>
                    <a:ext cx="1258230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2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𝒁</m:t>
                          </m:r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sz="2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  <m:sSub>
                            <m:sSubPr>
                              <m:ctrlPr>
                                <a:rPr kumimoji="0" lang="en-US" altLang="zh-CN" sz="2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zh-CN" sz="2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C7DE03BB-49CB-4C4A-801E-E31CC98F89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1212" y="6048538"/>
                    <a:ext cx="1258230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267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039992-EA4D-4F23-A638-BB6A374A17D0}"/>
                </a:ext>
              </a:extLst>
            </p:cNvPr>
            <p:cNvSpPr txBox="1"/>
            <p:nvPr/>
          </p:nvSpPr>
          <p:spPr>
            <a:xfrm>
              <a:off x="2861137" y="5490081"/>
              <a:ext cx="1604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选</a:t>
              </a:r>
              <a:r>
                <a:rPr lang="en-US" altLang="zh-CN" sz="2400" dirty="0"/>
                <a:t>D</a:t>
              </a:r>
              <a:r>
                <a:rPr lang="zh-CN" altLang="en-US" sz="2400" dirty="0"/>
                <a:t>触发器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F0E4C04E-F4E1-41EC-8AE5-AFCC28B82E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097303"/>
                  </p:ext>
                </p:extLst>
              </p:nvPr>
            </p:nvGraphicFramePr>
            <p:xfrm>
              <a:off x="7426036" y="1336556"/>
              <a:ext cx="4466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341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F0E4C04E-F4E1-41EC-8AE5-AFCC28B82E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097303"/>
                  </p:ext>
                </p:extLst>
              </p:nvPr>
            </p:nvGraphicFramePr>
            <p:xfrm>
              <a:off x="7426036" y="1336556"/>
              <a:ext cx="4466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341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000" t="-108197" r="-2020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000" t="-208197" r="-2020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B279363-0FA1-401F-8553-3F4FBF51F011}"/>
                  </a:ext>
                </a:extLst>
              </p:cNvPr>
              <p:cNvSpPr txBox="1"/>
              <p:nvPr/>
            </p:nvSpPr>
            <p:spPr>
              <a:xfrm>
                <a:off x="7313815" y="1336556"/>
                <a:ext cx="533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B279363-0FA1-401F-8553-3F4FBF51F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15" y="1336556"/>
                <a:ext cx="5334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993A19E-CF7E-4197-9D16-2FDF312E3BD0}"/>
                  </a:ext>
                </a:extLst>
              </p:cNvPr>
              <p:cNvSpPr txBox="1"/>
              <p:nvPr/>
            </p:nvSpPr>
            <p:spPr>
              <a:xfrm>
                <a:off x="7513320" y="1084255"/>
                <a:ext cx="9476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993A19E-CF7E-4197-9D16-2FDF312E3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320" y="1084255"/>
                <a:ext cx="947651" cy="400110"/>
              </a:xfrm>
              <a:prstGeom prst="rect">
                <a:avLst/>
              </a:prstGeom>
              <a:blipFill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C64D82A-65C8-4F2F-96F8-BA94A2E1595A}"/>
                  </a:ext>
                </a:extLst>
              </p:cNvPr>
              <p:cNvSpPr txBox="1"/>
              <p:nvPr/>
            </p:nvSpPr>
            <p:spPr>
              <a:xfrm>
                <a:off x="9515301" y="918223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C64D82A-65C8-4F2F-96F8-BA94A2E15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301" y="918223"/>
                <a:ext cx="714895" cy="400110"/>
              </a:xfrm>
              <a:prstGeom prst="rect">
                <a:avLst/>
              </a:prstGeom>
              <a:blipFill>
                <a:blip r:embed="rId10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6">
                <a:extLst>
                  <a:ext uri="{FF2B5EF4-FFF2-40B4-BE49-F238E27FC236}">
                    <a16:creationId xmlns:a16="http://schemas.microsoft.com/office/drawing/2014/main" id="{920B6EE7-1123-4F02-9BDB-2ECDBADFBA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807905"/>
                  </p:ext>
                </p:extLst>
              </p:nvPr>
            </p:nvGraphicFramePr>
            <p:xfrm>
              <a:off x="7426036" y="3169696"/>
              <a:ext cx="4466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341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6">
                <a:extLst>
                  <a:ext uri="{FF2B5EF4-FFF2-40B4-BE49-F238E27FC236}">
                    <a16:creationId xmlns:a16="http://schemas.microsoft.com/office/drawing/2014/main" id="{920B6EE7-1123-4F02-9BDB-2ECDBADFBA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9807905"/>
                  </p:ext>
                </p:extLst>
              </p:nvPr>
            </p:nvGraphicFramePr>
            <p:xfrm>
              <a:off x="7426036" y="3169696"/>
              <a:ext cx="4466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341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0000" t="-106452" r="-20204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00000" t="-209836" r="-2020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55A3D22-3C09-4E69-AE44-1E37CD69C2D4}"/>
                  </a:ext>
                </a:extLst>
              </p:cNvPr>
              <p:cNvSpPr txBox="1"/>
              <p:nvPr/>
            </p:nvSpPr>
            <p:spPr>
              <a:xfrm>
                <a:off x="7313815" y="3169696"/>
                <a:ext cx="533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55A3D22-3C09-4E69-AE44-1E37CD69C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15" y="3169696"/>
                <a:ext cx="5334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FC8754E-D36A-42BA-834B-8E8C3BE211BB}"/>
                  </a:ext>
                </a:extLst>
              </p:cNvPr>
              <p:cNvSpPr txBox="1"/>
              <p:nvPr/>
            </p:nvSpPr>
            <p:spPr>
              <a:xfrm>
                <a:off x="7513320" y="2917395"/>
                <a:ext cx="9476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FC8754E-D36A-42BA-834B-8E8C3BE21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320" y="2917395"/>
                <a:ext cx="947651" cy="400110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07F3FED-69E1-47F0-8825-46DE6228F785}"/>
                  </a:ext>
                </a:extLst>
              </p:cNvPr>
              <p:cNvSpPr txBox="1"/>
              <p:nvPr/>
            </p:nvSpPr>
            <p:spPr>
              <a:xfrm>
                <a:off x="9515301" y="2751363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07F3FED-69E1-47F0-8825-46DE6228F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301" y="2751363"/>
                <a:ext cx="714895" cy="400110"/>
              </a:xfrm>
              <a:prstGeom prst="rect">
                <a:avLst/>
              </a:prstGeom>
              <a:blipFill>
                <a:blip r:embed="rId14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表格 6">
                <a:extLst>
                  <a:ext uri="{FF2B5EF4-FFF2-40B4-BE49-F238E27FC236}">
                    <a16:creationId xmlns:a16="http://schemas.microsoft.com/office/drawing/2014/main" id="{48F78252-5F8D-41A9-8D36-86DD0CCCD4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6588398"/>
                  </p:ext>
                </p:extLst>
              </p:nvPr>
            </p:nvGraphicFramePr>
            <p:xfrm>
              <a:off x="7426036" y="5002836"/>
              <a:ext cx="4466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341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表格 6">
                <a:extLst>
                  <a:ext uri="{FF2B5EF4-FFF2-40B4-BE49-F238E27FC236}">
                    <a16:creationId xmlns:a16="http://schemas.microsoft.com/office/drawing/2014/main" id="{48F78252-5F8D-41A9-8D36-86DD0CCCD4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6588398"/>
                  </p:ext>
                </p:extLst>
              </p:nvPr>
            </p:nvGraphicFramePr>
            <p:xfrm>
              <a:off x="7426036" y="5002836"/>
              <a:ext cx="4466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341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0000" t="-106452" r="-202041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0000" t="-209836" r="-202041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F5DB911-A4D0-4395-8B43-19252969BAD0}"/>
                  </a:ext>
                </a:extLst>
              </p:cNvPr>
              <p:cNvSpPr txBox="1"/>
              <p:nvPr/>
            </p:nvSpPr>
            <p:spPr>
              <a:xfrm>
                <a:off x="7313815" y="5002836"/>
                <a:ext cx="533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F5DB911-A4D0-4395-8B43-19252969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15" y="5002836"/>
                <a:ext cx="53340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0AE36E2-4411-41FE-B4F2-55FA9331954F}"/>
                  </a:ext>
                </a:extLst>
              </p:cNvPr>
              <p:cNvSpPr txBox="1"/>
              <p:nvPr/>
            </p:nvSpPr>
            <p:spPr>
              <a:xfrm>
                <a:off x="7513320" y="4750535"/>
                <a:ext cx="9476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0AE36E2-4411-41FE-B4F2-55FA93319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320" y="4750535"/>
                <a:ext cx="947651" cy="400110"/>
              </a:xfrm>
              <a:prstGeom prst="rect">
                <a:avLst/>
              </a:prstGeom>
              <a:blipFill>
                <a:blip r:embed="rId1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D93039E-8FBE-4D93-B6C5-5F24842C6102}"/>
                  </a:ext>
                </a:extLst>
              </p:cNvPr>
              <p:cNvSpPr txBox="1"/>
              <p:nvPr/>
            </p:nvSpPr>
            <p:spPr>
              <a:xfrm>
                <a:off x="9515301" y="4584503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D93039E-8FBE-4D93-B6C5-5F24842C6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301" y="4584503"/>
                <a:ext cx="714895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圆角矩形 86">
            <a:extLst>
              <a:ext uri="{FF2B5EF4-FFF2-40B4-BE49-F238E27FC236}">
                <a16:creationId xmlns:a16="http://schemas.microsoft.com/office/drawing/2014/main" id="{394E3955-43E8-4AD8-AC47-04E83F37B8EC}"/>
              </a:ext>
            </a:extLst>
          </p:cNvPr>
          <p:cNvSpPr/>
          <p:nvPr/>
        </p:nvSpPr>
        <p:spPr>
          <a:xfrm>
            <a:off x="8448903" y="2121252"/>
            <a:ext cx="3272041" cy="26173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86">
            <a:extLst>
              <a:ext uri="{FF2B5EF4-FFF2-40B4-BE49-F238E27FC236}">
                <a16:creationId xmlns:a16="http://schemas.microsoft.com/office/drawing/2014/main" id="{667CD277-25E5-436D-91CF-40817DEE45C2}"/>
              </a:ext>
            </a:extLst>
          </p:cNvPr>
          <p:cNvSpPr/>
          <p:nvPr/>
        </p:nvSpPr>
        <p:spPr>
          <a:xfrm>
            <a:off x="10180320" y="3956920"/>
            <a:ext cx="1636018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86">
            <a:extLst>
              <a:ext uri="{FF2B5EF4-FFF2-40B4-BE49-F238E27FC236}">
                <a16:creationId xmlns:a16="http://schemas.microsoft.com/office/drawing/2014/main" id="{909F5540-EC77-42DB-8BE3-0C02BFC26412}"/>
              </a:ext>
            </a:extLst>
          </p:cNvPr>
          <p:cNvSpPr/>
          <p:nvPr/>
        </p:nvSpPr>
        <p:spPr>
          <a:xfrm>
            <a:off x="9266914" y="5421387"/>
            <a:ext cx="1636018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内容占位符 1">
            <a:extLst>
              <a:ext uri="{FF2B5EF4-FFF2-40B4-BE49-F238E27FC236}">
                <a16:creationId xmlns:a16="http://schemas.microsoft.com/office/drawing/2014/main" id="{DF9765AD-E709-4118-A352-E84B333B249A}"/>
              </a:ext>
            </a:extLst>
          </p:cNvPr>
          <p:cNvSpPr txBox="1">
            <a:spLocks/>
          </p:cNvSpPr>
          <p:nvPr/>
        </p:nvSpPr>
        <p:spPr>
          <a:xfrm>
            <a:off x="230907" y="4152746"/>
            <a:ext cx="2766661" cy="1663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sz="2400" dirty="0"/>
              <a:t>没有用的码字可认为是</a:t>
            </a:r>
            <a:r>
              <a:rPr lang="zh-CN" altLang="en-US" sz="2400" b="1" dirty="0"/>
              <a:t>任意态</a:t>
            </a:r>
            <a:r>
              <a:rPr lang="zh-CN" altLang="en-US" sz="2400" dirty="0"/>
              <a:t>，有助于简化电路。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EFD3FA0-54F0-4513-AFEA-6CAFB12A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15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24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9" grpId="0"/>
      <p:bldP spid="41" grpId="0"/>
      <p:bldP spid="42" grpId="0"/>
      <p:bldP spid="43" grpId="0"/>
      <p:bldP spid="45" grpId="0"/>
      <p:bldP spid="46" grpId="0"/>
      <p:bldP spid="47" grpId="0"/>
      <p:bldP spid="48" grpId="0" animBg="1"/>
      <p:bldP spid="49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5950F-D8F8-4090-B8A4-9D8D4D39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4000" dirty="0"/>
              <a:t>设计检测是否输入“</a:t>
            </a:r>
            <a:r>
              <a:rPr lang="en-US" altLang="zh-CN" sz="4000" dirty="0"/>
              <a:t>110</a:t>
            </a:r>
            <a:r>
              <a:rPr lang="zh-CN" altLang="en-US" sz="4000" dirty="0"/>
              <a:t>” </a:t>
            </a:r>
            <a:r>
              <a:rPr lang="en-US" altLang="zh-CN" sz="4000" dirty="0"/>
              <a:t>(6)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942E177-9E00-4C55-B5CB-5BEFFA67F588}"/>
              </a:ext>
            </a:extLst>
          </p:cNvPr>
          <p:cNvGrpSpPr/>
          <p:nvPr/>
        </p:nvGrpSpPr>
        <p:grpSpPr>
          <a:xfrm>
            <a:off x="6044706" y="4812126"/>
            <a:ext cx="2312556" cy="1575002"/>
            <a:chOff x="5215882" y="5038704"/>
            <a:chExt cx="2312556" cy="15750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894F839-8F8E-436B-B780-8EBA51BBFA94}"/>
                    </a:ext>
                  </a:extLst>
                </p:cNvPr>
                <p:cNvSpPr/>
                <p:nvPr/>
              </p:nvSpPr>
              <p:spPr>
                <a:xfrm>
                  <a:off x="5215883" y="5038704"/>
                  <a:ext cx="197842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𝑸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b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𝑫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894F839-8F8E-436B-B780-8EBA51BBFA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5883" y="5038704"/>
                  <a:ext cx="1978427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E2561F75-B664-42C0-9555-301AC05997F3}"/>
                    </a:ext>
                  </a:extLst>
                </p:cNvPr>
                <p:cNvSpPr/>
                <p:nvPr/>
              </p:nvSpPr>
              <p:spPr>
                <a:xfrm>
                  <a:off x="5215882" y="5581086"/>
                  <a:ext cx="23125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𝑸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∗</m:t>
                            </m:r>
                          </m:sup>
                        </m:sSub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𝑫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𝑄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E2561F75-B664-42C0-9555-301AC05997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5882" y="5581086"/>
                  <a:ext cx="2312556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EAE99CD-8671-473F-8C4F-9F45928F2A33}"/>
                    </a:ext>
                  </a:extLst>
                </p:cNvPr>
                <p:cNvSpPr/>
                <p:nvPr/>
              </p:nvSpPr>
              <p:spPr>
                <a:xfrm>
                  <a:off x="6150672" y="6152041"/>
                  <a:ext cx="136178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𝒁</m:t>
                        </m:r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𝑄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EAE99CD-8671-473F-8C4F-9F45928F2A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672" y="6152041"/>
                  <a:ext cx="1361783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621DAA4C-7FAA-48D6-A35A-84048298E175}"/>
              </a:ext>
            </a:extLst>
          </p:cNvPr>
          <p:cNvGrpSpPr/>
          <p:nvPr/>
        </p:nvGrpSpPr>
        <p:grpSpPr>
          <a:xfrm>
            <a:off x="4473805" y="1108636"/>
            <a:ext cx="7012091" cy="3280456"/>
            <a:chOff x="4579100" y="1141886"/>
            <a:chExt cx="7012091" cy="328045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9FF8C95-75BA-49F7-ADBC-52B82784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0384" y="1924412"/>
              <a:ext cx="789191" cy="421175"/>
            </a:xfrm>
            <a:prstGeom prst="rect">
              <a:avLst/>
            </a:prstGeom>
          </p:spPr>
        </p:pic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4393288-4FF8-4836-96C1-85D3E0328F63}"/>
                </a:ext>
              </a:extLst>
            </p:cNvPr>
            <p:cNvCxnSpPr>
              <a:cxnSpLocks/>
              <a:stCxn id="24" idx="3"/>
              <a:endCxn id="52" idx="1"/>
            </p:cNvCxnSpPr>
            <p:nvPr/>
          </p:nvCxnSpPr>
          <p:spPr>
            <a:xfrm>
              <a:off x="5058278" y="1778830"/>
              <a:ext cx="1304949" cy="1273919"/>
            </a:xfrm>
            <a:prstGeom prst="bentConnector3">
              <a:avLst>
                <a:gd name="adj1" fmla="val 6189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8E0EBA8-AC95-4F55-9E4E-47AB57B9E6A5}"/>
                    </a:ext>
                  </a:extLst>
                </p:cNvPr>
                <p:cNvSpPr txBox="1"/>
                <p:nvPr/>
              </p:nvSpPr>
              <p:spPr>
                <a:xfrm>
                  <a:off x="4743842" y="1594164"/>
                  <a:ext cx="314436" cy="369332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8E0EBA8-AC95-4F55-9E4E-47AB57B9E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3842" y="1594164"/>
                  <a:ext cx="31443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9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040B10B-BF50-4EDC-A89A-A4702B648283}"/>
                </a:ext>
              </a:extLst>
            </p:cNvPr>
            <p:cNvCxnSpPr>
              <a:cxnSpLocks/>
              <a:stCxn id="44" idx="3"/>
            </p:cNvCxnSpPr>
            <p:nvPr/>
          </p:nvCxnSpPr>
          <p:spPr bwMode="auto">
            <a:xfrm flipV="1">
              <a:off x="4952920" y="3633911"/>
              <a:ext cx="1372025" cy="649932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D71F7CEE-F9C4-43EB-97EF-15FDC72405BC}"/>
                    </a:ext>
                  </a:extLst>
                </p:cNvPr>
                <p:cNvSpPr txBox="1"/>
                <p:nvPr/>
              </p:nvSpPr>
              <p:spPr>
                <a:xfrm>
                  <a:off x="4579100" y="4145343"/>
                  <a:ext cx="373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𝑐𝑙𝑘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D71F7CEE-F9C4-43EB-97EF-15FDC7240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9100" y="4145343"/>
                  <a:ext cx="37382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4754" r="-13115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F850D39-B765-44EF-97F8-6CB75BAF0885}"/>
                </a:ext>
              </a:extLst>
            </p:cNvPr>
            <p:cNvGrpSpPr/>
            <p:nvPr/>
          </p:nvGrpSpPr>
          <p:grpSpPr>
            <a:xfrm>
              <a:off x="6276583" y="2804074"/>
              <a:ext cx="906844" cy="1080120"/>
              <a:chOff x="6886182" y="2687693"/>
              <a:chExt cx="906844" cy="10801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E5215EB-986D-42F6-A9B4-C84415EE9A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58189" y="2687693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E5215EB-986D-42F6-A9B4-C84415EE9A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58189" y="2687693"/>
                    <a:ext cx="720080" cy="10801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直角三角形 50">
                <a:extLst>
                  <a:ext uri="{FF2B5EF4-FFF2-40B4-BE49-F238E27FC236}">
                    <a16:creationId xmlns:a16="http://schemas.microsoft.com/office/drawing/2014/main" id="{C6F3AD54-9D89-429C-8C93-DC011213EDD8}"/>
                  </a:ext>
                </a:extLst>
              </p:cNvPr>
              <p:cNvSpPr/>
              <p:nvPr/>
            </p:nvSpPr>
            <p:spPr bwMode="auto">
              <a:xfrm rot="13581506">
                <a:off x="6878981" y="3447056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70B51736-E6D6-49C6-8E0D-52EB5E791F10}"/>
                      </a:ext>
                    </a:extLst>
                  </p:cNvPr>
                  <p:cNvSpPr/>
                  <p:nvPr/>
                </p:nvSpPr>
                <p:spPr>
                  <a:xfrm>
                    <a:off x="6972826" y="2767091"/>
                    <a:ext cx="212815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70B51736-E6D6-49C6-8E0D-52EB5E791F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2826" y="2767091"/>
                    <a:ext cx="212815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0588" r="-1470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6F16D6AC-F948-43D9-BCA2-AA0274F5A7D1}"/>
                      </a:ext>
                    </a:extLst>
                  </p:cNvPr>
                  <p:cNvSpPr/>
                  <p:nvPr/>
                </p:nvSpPr>
                <p:spPr>
                  <a:xfrm>
                    <a:off x="7477401" y="2767091"/>
                    <a:ext cx="191976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6F16D6AC-F948-43D9-BCA2-AA0274F5A7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7401" y="2767091"/>
                    <a:ext cx="191976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1250" r="-28125" b="-72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8A0866F3-1A07-422F-BFCF-8324641491E1}"/>
                  </a:ext>
                </a:extLst>
              </p:cNvPr>
              <p:cNvSpPr/>
              <p:nvPr/>
            </p:nvSpPr>
            <p:spPr bwMode="auto">
              <a:xfrm>
                <a:off x="7685026" y="344618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0B5FEF71-4EDF-486A-828C-B88EA628A174}"/>
                </a:ext>
              </a:extLst>
            </p:cNvPr>
            <p:cNvGrpSpPr/>
            <p:nvPr/>
          </p:nvGrpSpPr>
          <p:grpSpPr>
            <a:xfrm>
              <a:off x="8539395" y="2806297"/>
              <a:ext cx="906844" cy="1080120"/>
              <a:chOff x="6886182" y="2687693"/>
              <a:chExt cx="906844" cy="10801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1B1DE955-5D8E-4B02-BF4D-17C7F50F57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58189" y="2687693"/>
                    <a:ext cx="720080" cy="1080120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  <a:ea typeface="宋体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1B1DE955-5D8E-4B02-BF4D-17C7F50F57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58189" y="2687693"/>
                    <a:ext cx="720080" cy="10801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28575" cap="flat" cmpd="sng" algn="ctr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直角三角形 57">
                <a:extLst>
                  <a:ext uri="{FF2B5EF4-FFF2-40B4-BE49-F238E27FC236}">
                    <a16:creationId xmlns:a16="http://schemas.microsoft.com/office/drawing/2014/main" id="{5F08E09F-E3A1-44E4-A448-8CC731C9EB93}"/>
                  </a:ext>
                </a:extLst>
              </p:cNvPr>
              <p:cNvSpPr/>
              <p:nvPr/>
            </p:nvSpPr>
            <p:spPr bwMode="auto">
              <a:xfrm rot="13581506">
                <a:off x="6878981" y="3447056"/>
                <a:ext cx="158418" cy="144016"/>
              </a:xfrm>
              <a:prstGeom prst="rt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A104151F-3F22-4494-82AD-F8EDC3390067}"/>
                      </a:ext>
                    </a:extLst>
                  </p:cNvPr>
                  <p:cNvSpPr/>
                  <p:nvPr/>
                </p:nvSpPr>
                <p:spPr>
                  <a:xfrm>
                    <a:off x="6972826" y="2767091"/>
                    <a:ext cx="212815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A104151F-3F22-4494-82AD-F8EDC339006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2826" y="2767091"/>
                    <a:ext cx="212815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000" r="-1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5B940706-1629-414F-94F2-3DEC341B49B5}"/>
                      </a:ext>
                    </a:extLst>
                  </p:cNvPr>
                  <p:cNvSpPr/>
                  <p:nvPr/>
                </p:nvSpPr>
                <p:spPr>
                  <a:xfrm>
                    <a:off x="7477401" y="2767091"/>
                    <a:ext cx="191976" cy="338554"/>
                  </a:xfrm>
                  <a:prstGeom prst="rect">
                    <a:avLst/>
                  </a:prstGeom>
                </p:spPr>
                <p:txBody>
                  <a:bodyPr wrap="none" lIns="0" r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5B940706-1629-414F-94F2-3DEC341B49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7401" y="2767091"/>
                    <a:ext cx="191976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5484" r="-29032" b="-72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D05A7F9-A79D-4809-8749-6146318BCB9A}"/>
                  </a:ext>
                </a:extLst>
              </p:cNvPr>
              <p:cNvSpPr/>
              <p:nvPr/>
            </p:nvSpPr>
            <p:spPr bwMode="auto">
              <a:xfrm>
                <a:off x="7685026" y="344618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D72AD91-F100-4166-9DE1-4B35548E5B41}"/>
                </a:ext>
              </a:extLst>
            </p:cNvPr>
            <p:cNvGrpSpPr/>
            <p:nvPr/>
          </p:nvGrpSpPr>
          <p:grpSpPr>
            <a:xfrm>
              <a:off x="8111159" y="1220245"/>
              <a:ext cx="329788" cy="227214"/>
              <a:chOff x="4801928" y="2542590"/>
              <a:chExt cx="329788" cy="227214"/>
            </a:xfrm>
          </p:grpSpPr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64475C30-D312-4DC1-8A6D-EC42EF5F09A0}"/>
                  </a:ext>
                </a:extLst>
              </p:cNvPr>
              <p:cNvSpPr/>
              <p:nvPr/>
            </p:nvSpPr>
            <p:spPr>
              <a:xfrm rot="5400000">
                <a:off x="4799215" y="2545303"/>
                <a:ext cx="227214" cy="221788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670B5CDF-FD2A-450B-B9DD-88A8C3104024}"/>
                  </a:ext>
                </a:extLst>
              </p:cNvPr>
              <p:cNvSpPr/>
              <p:nvPr/>
            </p:nvSpPr>
            <p:spPr bwMode="auto">
              <a:xfrm>
                <a:off x="5023716" y="26021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63" name="直接连接符 40">
              <a:extLst>
                <a:ext uri="{FF2B5EF4-FFF2-40B4-BE49-F238E27FC236}">
                  <a16:creationId xmlns:a16="http://schemas.microsoft.com/office/drawing/2014/main" id="{B5312024-433A-4E43-8FA0-8729D0006246}"/>
                </a:ext>
              </a:extLst>
            </p:cNvPr>
            <p:cNvCxnSpPr>
              <a:cxnSpLocks/>
              <a:stCxn id="44" idx="3"/>
            </p:cNvCxnSpPr>
            <p:nvPr/>
          </p:nvCxnSpPr>
          <p:spPr bwMode="auto">
            <a:xfrm flipV="1">
              <a:off x="4952920" y="3654295"/>
              <a:ext cx="3629295" cy="629548"/>
            </a:xfrm>
            <a:prstGeom prst="bentConnector3">
              <a:avLst>
                <a:gd name="adj1" fmla="val 89396"/>
              </a:avLst>
            </a:prstGeom>
            <a:solidFill>
              <a:schemeClr val="accent1"/>
            </a:solidFill>
            <a:ln w="19050" cap="flat" cmpd="sng" algn="ctr">
              <a:solidFill>
                <a:schemeClr val="accent5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70" name="直接连接符 20">
              <a:extLst>
                <a:ext uri="{FF2B5EF4-FFF2-40B4-BE49-F238E27FC236}">
                  <a16:creationId xmlns:a16="http://schemas.microsoft.com/office/drawing/2014/main" id="{A40FD52A-9CCE-4FF7-9D38-F01ADA2A4600}"/>
                </a:ext>
              </a:extLst>
            </p:cNvPr>
            <p:cNvCxnSpPr>
              <a:cxnSpLocks/>
              <a:stCxn id="16" idx="1"/>
              <a:endCxn id="53" idx="3"/>
            </p:cNvCxnSpPr>
            <p:nvPr/>
          </p:nvCxnSpPr>
          <p:spPr>
            <a:xfrm rot="10800000" flipV="1">
              <a:off x="7059778" y="2224747"/>
              <a:ext cx="400606" cy="8280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20">
              <a:extLst>
                <a:ext uri="{FF2B5EF4-FFF2-40B4-BE49-F238E27FC236}">
                  <a16:creationId xmlns:a16="http://schemas.microsoft.com/office/drawing/2014/main" id="{8D50264D-9327-4796-B16E-EBCCA716D1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440947" y="1336079"/>
              <a:ext cx="1275662" cy="108000"/>
            </a:xfrm>
            <a:prstGeom prst="bentConnector3">
              <a:avLst>
                <a:gd name="adj1" fmla="val 1307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20">
              <a:extLst>
                <a:ext uri="{FF2B5EF4-FFF2-40B4-BE49-F238E27FC236}">
                  <a16:creationId xmlns:a16="http://schemas.microsoft.com/office/drawing/2014/main" id="{727830FB-F3E5-4358-9122-C613EFA542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76384" y="1783246"/>
              <a:ext cx="1584000" cy="252000"/>
            </a:xfrm>
            <a:prstGeom prst="bentConnector3">
              <a:avLst>
                <a:gd name="adj1" fmla="val 53663"/>
              </a:avLst>
            </a:prstGeom>
            <a:ln w="19050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20">
              <a:extLst>
                <a:ext uri="{FF2B5EF4-FFF2-40B4-BE49-F238E27FC236}">
                  <a16:creationId xmlns:a16="http://schemas.microsoft.com/office/drawing/2014/main" id="{3C7DD6E8-476E-4EBF-A9BE-8B956192D3B6}"/>
                </a:ext>
              </a:extLst>
            </p:cNvPr>
            <p:cNvCxnSpPr>
              <a:cxnSpLocks/>
              <a:stCxn id="16" idx="3"/>
              <a:endCxn id="59" idx="1"/>
            </p:cNvCxnSpPr>
            <p:nvPr/>
          </p:nvCxnSpPr>
          <p:spPr>
            <a:xfrm>
              <a:off x="8249575" y="2135000"/>
              <a:ext cx="376464" cy="9199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20">
              <a:extLst>
                <a:ext uri="{FF2B5EF4-FFF2-40B4-BE49-F238E27FC236}">
                  <a16:creationId xmlns:a16="http://schemas.microsoft.com/office/drawing/2014/main" id="{FA8F35A9-AC7F-4276-9790-ED21BC7B1D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322591" y="1645428"/>
              <a:ext cx="429833" cy="14040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20">
              <a:extLst>
                <a:ext uri="{FF2B5EF4-FFF2-40B4-BE49-F238E27FC236}">
                  <a16:creationId xmlns:a16="http://schemas.microsoft.com/office/drawing/2014/main" id="{0D340C0E-B093-424F-8A2F-63C2FB97BA43}"/>
                </a:ext>
              </a:extLst>
            </p:cNvPr>
            <p:cNvCxnSpPr>
              <a:cxnSpLocks/>
              <a:stCxn id="6" idx="3"/>
              <a:endCxn id="24" idx="3"/>
            </p:cNvCxnSpPr>
            <p:nvPr/>
          </p:nvCxnSpPr>
          <p:spPr>
            <a:xfrm rot="10800000" flipV="1">
              <a:off x="5058279" y="1333852"/>
              <a:ext cx="3052881" cy="444978"/>
            </a:xfrm>
            <a:prstGeom prst="bentConnector3">
              <a:avLst>
                <a:gd name="adj1" fmla="val 49274"/>
              </a:avLst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8DA61153-3895-4759-AA80-46BF79081744}"/>
                    </a:ext>
                  </a:extLst>
                </p:cNvPr>
                <p:cNvSpPr txBox="1"/>
                <p:nvPr/>
              </p:nvSpPr>
              <p:spPr>
                <a:xfrm>
                  <a:off x="11259314" y="1366100"/>
                  <a:ext cx="331877" cy="369332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8DA61153-3895-4759-AA80-46BF790817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9314" y="1366100"/>
                  <a:ext cx="331877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9259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接连接符 20">
              <a:extLst>
                <a:ext uri="{FF2B5EF4-FFF2-40B4-BE49-F238E27FC236}">
                  <a16:creationId xmlns:a16="http://schemas.microsoft.com/office/drawing/2014/main" id="{2EDAB774-96ED-42D8-A820-4D921CFF6876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flipH="1" flipV="1">
              <a:off x="10541614" y="1547985"/>
              <a:ext cx="717700" cy="2781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BE04624E-DAA0-4232-A74C-661E17FD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16609" y="1323032"/>
              <a:ext cx="848236" cy="452686"/>
            </a:xfrm>
            <a:prstGeom prst="rect">
              <a:avLst/>
            </a:prstGeom>
          </p:spPr>
        </p:pic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091E7BE8-D23A-419F-87A0-DD30B0C72C75}"/>
                </a:ext>
              </a:extLst>
            </p:cNvPr>
            <p:cNvSpPr/>
            <p:nvPr/>
          </p:nvSpPr>
          <p:spPr>
            <a:xfrm>
              <a:off x="5537921" y="1141886"/>
              <a:ext cx="5368378" cy="13209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196"/>
              </a:schemeClr>
            </a:solidFill>
            <a:ln w="12700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5" name="表格 124">
                <a:extLst>
                  <a:ext uri="{FF2B5EF4-FFF2-40B4-BE49-F238E27FC236}">
                    <a16:creationId xmlns:a16="http://schemas.microsoft.com/office/drawing/2014/main" id="{5859CDEB-A3A4-45E1-AE34-287093D8AC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3365215"/>
                  </p:ext>
                </p:extLst>
              </p:nvPr>
            </p:nvGraphicFramePr>
            <p:xfrm>
              <a:off x="219305" y="1028836"/>
              <a:ext cx="3590062" cy="4112784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4569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5" name="表格 124">
                <a:extLst>
                  <a:ext uri="{FF2B5EF4-FFF2-40B4-BE49-F238E27FC236}">
                    <a16:creationId xmlns:a16="http://schemas.microsoft.com/office/drawing/2014/main" id="{5859CDEB-A3A4-45E1-AE34-287093D8AC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3365215"/>
                  </p:ext>
                </p:extLst>
              </p:nvPr>
            </p:nvGraphicFramePr>
            <p:xfrm>
              <a:off x="219305" y="1028836"/>
              <a:ext cx="3590062" cy="4112784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4569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t="-1333" r="-409483" b="-8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22105" t="-1333" r="-400000" b="-8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6"/>
                          <a:stretch>
                            <a:fillRect l="-222105" t="-1333" r="-300000" b="-8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6"/>
                          <a:stretch>
                            <a:fillRect l="-322105" t="-1333" r="-200000" b="-8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426596" t="-1333" r="-102128" b="-8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521053" t="-1333" r="-1053" b="-8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6"/>
                          <a:stretch>
                            <a:fillRect l="-322105" t="-702667" r="-200000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426596" t="-702667" r="-102128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521053" t="-702667" r="-1053" b="-1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56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6"/>
                          <a:stretch>
                            <a:fillRect l="-322105" t="-802667" r="-200000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426596" t="-802667" r="-102128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521053" t="-802667" r="-1053" b="-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2E8A3FC-CCCF-4EDE-B3B8-B8DEFE56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16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371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3C6D4-44A1-4216-825C-AF3CB22C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4000" dirty="0"/>
              <a:t>设计检测是否输入“</a:t>
            </a:r>
            <a:r>
              <a:rPr lang="en-US" altLang="zh-CN" sz="4000" dirty="0"/>
              <a:t>110</a:t>
            </a:r>
            <a:r>
              <a:rPr lang="zh-CN" altLang="en-US" sz="4000" dirty="0"/>
              <a:t>” </a:t>
            </a:r>
            <a:r>
              <a:rPr lang="en-US" altLang="zh-CN" sz="4000" dirty="0"/>
              <a:t>(7)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>
                <a:extLst>
                  <a:ext uri="{FF2B5EF4-FFF2-40B4-BE49-F238E27FC236}">
                    <a16:creationId xmlns:a16="http://schemas.microsoft.com/office/drawing/2014/main" id="{4F83F633-D943-4762-AEED-73F41E08A8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6280288"/>
                  </p:ext>
                </p:extLst>
              </p:nvPr>
            </p:nvGraphicFramePr>
            <p:xfrm>
              <a:off x="8275893" y="1306846"/>
              <a:ext cx="3590062" cy="4655079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602154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659477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99516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5172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r>
                            <a:rPr lang="zh-CN" altLang="en-US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oMath>
                          </a14:m>
                          <a:r>
                            <a:rPr lang="zh-CN" altLang="en-US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>
                <a:extLst>
                  <a:ext uri="{FF2B5EF4-FFF2-40B4-BE49-F238E27FC236}">
                    <a16:creationId xmlns:a16="http://schemas.microsoft.com/office/drawing/2014/main" id="{4F83F633-D943-4762-AEED-73F41E08A8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6280288"/>
                  </p:ext>
                </p:extLst>
              </p:nvPr>
            </p:nvGraphicFramePr>
            <p:xfrm>
              <a:off x="8275893" y="1306846"/>
              <a:ext cx="3590062" cy="4655079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602154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659477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99516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51723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176" r="-496970" b="-80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1667" t="-1176" r="-355556" b="-80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9091" t="-1176" r="-287879" b="-80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22105" t="-1176" r="-200000" b="-80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6596" t="-1176" r="-102128" b="-80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1053" t="-1176" r="-1053" b="-80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22105" t="-701176" r="-200000" b="-10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6596" t="-701176" r="-102128" b="-10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1053" t="-701176" r="-1053" b="-10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517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22105" t="-801176" r="-200000" b="-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6596" t="-801176" r="-102128" b="-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1053" t="-801176" r="-1053" b="-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72FFAC67-0C30-4D08-A73E-7C4D7E35AC3B}"/>
                  </a:ext>
                </a:extLst>
              </p:cNvPr>
              <p:cNvSpPr/>
              <p:nvPr/>
            </p:nvSpPr>
            <p:spPr>
              <a:xfrm>
                <a:off x="5894192" y="2746947"/>
                <a:ext cx="1077203" cy="648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72FFAC67-0C30-4D08-A73E-7C4D7E35A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92" y="2746947"/>
                <a:ext cx="1077203" cy="648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AB71525D-6681-4E81-A5C0-1BF6A8DB5598}"/>
                  </a:ext>
                </a:extLst>
              </p:cNvPr>
              <p:cNvSpPr/>
              <p:nvPr/>
            </p:nvSpPr>
            <p:spPr>
              <a:xfrm>
                <a:off x="1277302" y="1768510"/>
                <a:ext cx="648000" cy="64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00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AB71525D-6681-4E81-A5C0-1BF6A8DB5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302" y="1768510"/>
                <a:ext cx="648000" cy="648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321CAEB-F60D-457B-A898-8CDD7B8AB360}"/>
                  </a:ext>
                </a:extLst>
              </p:cNvPr>
              <p:cNvSpPr/>
              <p:nvPr/>
            </p:nvSpPr>
            <p:spPr>
              <a:xfrm>
                <a:off x="2930989" y="1768510"/>
                <a:ext cx="648000" cy="64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10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321CAEB-F60D-457B-A898-8CDD7B8AB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989" y="1768510"/>
                <a:ext cx="648000" cy="648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0D2A7D90-281E-4169-8DA6-67D78D09C102}"/>
                  </a:ext>
                </a:extLst>
              </p:cNvPr>
              <p:cNvSpPr/>
              <p:nvPr/>
            </p:nvSpPr>
            <p:spPr>
              <a:xfrm>
                <a:off x="4507089" y="1768510"/>
                <a:ext cx="648000" cy="648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11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0D2A7D90-281E-4169-8DA6-67D78D09C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89" y="1768510"/>
                <a:ext cx="648000" cy="64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3B57BAB-520D-465B-8527-B5F35A72CD27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1925302" y="2092510"/>
            <a:ext cx="1005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119975E-DC2D-44CA-8231-BA7B8880BB47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3578989" y="2092510"/>
            <a:ext cx="9281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53B2C42-9A19-459D-942D-96CC7F2158CB}"/>
              </a:ext>
            </a:extLst>
          </p:cNvPr>
          <p:cNvGrpSpPr/>
          <p:nvPr/>
        </p:nvGrpSpPr>
        <p:grpSpPr>
          <a:xfrm>
            <a:off x="253121" y="1869757"/>
            <a:ext cx="1125428" cy="458206"/>
            <a:chOff x="798961" y="4104397"/>
            <a:chExt cx="1125428" cy="458206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D2A955F-AF20-49E7-89E6-02CE2237179D}"/>
                </a:ext>
              </a:extLst>
            </p:cNvPr>
            <p:cNvSpPr txBox="1"/>
            <p:nvPr/>
          </p:nvSpPr>
          <p:spPr>
            <a:xfrm>
              <a:off x="798961" y="4161155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0" name="曲线连接符 29">
              <a:extLst>
                <a:ext uri="{FF2B5EF4-FFF2-40B4-BE49-F238E27FC236}">
                  <a16:creationId xmlns:a16="http://schemas.microsoft.com/office/drawing/2014/main" id="{F9E37A0F-7B57-4672-A0EC-CF39EE4148B3}"/>
                </a:ext>
              </a:extLst>
            </p:cNvPr>
            <p:cNvCxnSpPr>
              <a:stCxn id="24" idx="3"/>
              <a:endCxn id="24" idx="1"/>
            </p:cNvCxnSpPr>
            <p:nvPr/>
          </p:nvCxnSpPr>
          <p:spPr>
            <a:xfrm rot="5400000" flipH="1">
              <a:off x="1688936" y="4327150"/>
              <a:ext cx="458206" cy="12700"/>
            </a:xfrm>
            <a:prstGeom prst="curvedConnector5">
              <a:avLst>
                <a:gd name="adj1" fmla="val -49890"/>
                <a:gd name="adj2" fmla="val 4016961"/>
                <a:gd name="adj3" fmla="val 14989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90677676-91B1-4FBF-ABCE-25B36C4FFEBA}"/>
              </a:ext>
            </a:extLst>
          </p:cNvPr>
          <p:cNvSpPr txBox="1"/>
          <p:nvPr/>
        </p:nvSpPr>
        <p:spPr>
          <a:xfrm>
            <a:off x="2164324" y="2080784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/0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764C34-F4EC-4DB4-9D1F-FC3EE9DD2375}"/>
              </a:ext>
            </a:extLst>
          </p:cNvPr>
          <p:cNvSpPr txBox="1"/>
          <p:nvPr/>
        </p:nvSpPr>
        <p:spPr>
          <a:xfrm>
            <a:off x="3752117" y="20765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/0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A457099-D491-4B79-9C17-E25C1694AACB}"/>
              </a:ext>
            </a:extLst>
          </p:cNvPr>
          <p:cNvSpPr txBox="1"/>
          <p:nvPr/>
        </p:nvSpPr>
        <p:spPr>
          <a:xfrm>
            <a:off x="2963822" y="2644644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0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31C88BB-07C7-4927-923A-5E52A173A46B}"/>
              </a:ext>
            </a:extLst>
          </p:cNvPr>
          <p:cNvGrpSpPr/>
          <p:nvPr/>
        </p:nvGrpSpPr>
        <p:grpSpPr>
          <a:xfrm>
            <a:off x="1607652" y="1094527"/>
            <a:ext cx="1653687" cy="680333"/>
            <a:chOff x="2153492" y="3329167"/>
            <a:chExt cx="1653687" cy="680333"/>
          </a:xfrm>
        </p:grpSpPr>
        <p:cxnSp>
          <p:nvCxnSpPr>
            <p:cNvPr id="37" name="曲线连接符 30">
              <a:extLst>
                <a:ext uri="{FF2B5EF4-FFF2-40B4-BE49-F238E27FC236}">
                  <a16:creationId xmlns:a16="http://schemas.microsoft.com/office/drawing/2014/main" id="{28A1EFA4-D905-454E-B766-BBAC4F5F07ED}"/>
                </a:ext>
              </a:extLst>
            </p:cNvPr>
            <p:cNvCxnSpPr>
              <a:stCxn id="25" idx="0"/>
              <a:endCxn id="24" idx="0"/>
            </p:cNvCxnSpPr>
            <p:nvPr/>
          </p:nvCxnSpPr>
          <p:spPr>
            <a:xfrm rot="16200000" flipV="1">
              <a:off x="2973986" y="3176306"/>
              <a:ext cx="12700" cy="1653687"/>
            </a:xfrm>
            <a:prstGeom prst="curvedConnector3">
              <a:avLst>
                <a:gd name="adj1" fmla="val 1800000"/>
              </a:avLst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DD51284-14EF-4F2C-99D9-E201D553399F}"/>
                </a:ext>
              </a:extLst>
            </p:cNvPr>
            <p:cNvSpPr txBox="1"/>
            <p:nvPr/>
          </p:nvSpPr>
          <p:spPr>
            <a:xfrm>
              <a:off x="2735812" y="3329167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4" name="直接箭头连接符 63">
            <a:extLst>
              <a:ext uri="{FF2B5EF4-FFF2-40B4-BE49-F238E27FC236}">
                <a16:creationId xmlns:a16="http://schemas.microsoft.com/office/drawing/2014/main" id="{5ECC1D07-9090-4248-8223-2357F3C90988}"/>
              </a:ext>
            </a:extLst>
          </p:cNvPr>
          <p:cNvCxnSpPr>
            <a:cxnSpLocks/>
            <a:stCxn id="26" idx="3"/>
            <a:endCxn id="24" idx="5"/>
          </p:cNvCxnSpPr>
          <p:nvPr/>
        </p:nvCxnSpPr>
        <p:spPr>
          <a:xfrm rot="5400000">
            <a:off x="3216196" y="935823"/>
            <a:ext cx="12700" cy="2771581"/>
          </a:xfrm>
          <a:prstGeom prst="curvedConnector3">
            <a:avLst>
              <a:gd name="adj1" fmla="val 254722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0">
            <a:extLst>
              <a:ext uri="{FF2B5EF4-FFF2-40B4-BE49-F238E27FC236}">
                <a16:creationId xmlns:a16="http://schemas.microsoft.com/office/drawing/2014/main" id="{DE766360-BB71-4B2E-8DA7-546961CE55C7}"/>
              </a:ext>
            </a:extLst>
          </p:cNvPr>
          <p:cNvCxnSpPr>
            <a:cxnSpLocks/>
            <a:stCxn id="26" idx="7"/>
            <a:endCxn id="26" idx="5"/>
          </p:cNvCxnSpPr>
          <p:nvPr/>
        </p:nvCxnSpPr>
        <p:spPr>
          <a:xfrm rot="16200000" flipH="1">
            <a:off x="4831089" y="2092510"/>
            <a:ext cx="458206" cy="12700"/>
          </a:xfrm>
          <a:prstGeom prst="curvedConnector5">
            <a:avLst>
              <a:gd name="adj1" fmla="val -49890"/>
              <a:gd name="adj2" fmla="val 4322409"/>
              <a:gd name="adj3" fmla="val 149890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160F263-5206-47E1-BBC4-6D72C1F9A132}"/>
              </a:ext>
            </a:extLst>
          </p:cNvPr>
          <p:cNvSpPr txBox="1"/>
          <p:nvPr/>
        </p:nvSpPr>
        <p:spPr>
          <a:xfrm>
            <a:off x="5622975" y="1880729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1/0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7EEBD99-97CB-455A-A791-AB201B0462F2}"/>
              </a:ext>
            </a:extLst>
          </p:cNvPr>
          <p:cNvGrpSpPr/>
          <p:nvPr/>
        </p:nvGrpSpPr>
        <p:grpSpPr>
          <a:xfrm>
            <a:off x="999917" y="2321614"/>
            <a:ext cx="2025969" cy="1636463"/>
            <a:chOff x="999917" y="2321614"/>
            <a:chExt cx="2025969" cy="1636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59A2915-4F2E-49F0-B27B-6D3C9A41D9F4}"/>
                    </a:ext>
                  </a:extLst>
                </p:cNvPr>
                <p:cNvSpPr/>
                <p:nvPr/>
              </p:nvSpPr>
              <p:spPr>
                <a:xfrm>
                  <a:off x="1277302" y="3310077"/>
                  <a:ext cx="648000" cy="648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01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59A2915-4F2E-49F0-B27B-6D3C9A41D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7302" y="3310077"/>
                  <a:ext cx="648000" cy="648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曲线连接符 29">
              <a:extLst>
                <a:ext uri="{FF2B5EF4-FFF2-40B4-BE49-F238E27FC236}">
                  <a16:creationId xmlns:a16="http://schemas.microsoft.com/office/drawing/2014/main" id="{8375C0D8-D63D-4B1E-9B69-0E2CCFF7123F}"/>
                </a:ext>
              </a:extLst>
            </p:cNvPr>
            <p:cNvCxnSpPr>
              <a:cxnSpLocks/>
              <a:stCxn id="62" idx="0"/>
              <a:endCxn id="24" idx="4"/>
            </p:cNvCxnSpPr>
            <p:nvPr/>
          </p:nvCxnSpPr>
          <p:spPr>
            <a:xfrm rot="5400000" flipH="1" flipV="1">
              <a:off x="1154519" y="2863294"/>
              <a:ext cx="893567" cy="127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FFD7472-BBFF-4677-8154-11BE458A3A37}"/>
                </a:ext>
              </a:extLst>
            </p:cNvPr>
            <p:cNvSpPr txBox="1"/>
            <p:nvPr/>
          </p:nvSpPr>
          <p:spPr>
            <a:xfrm>
              <a:off x="999917" y="2714651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70" name="曲线连接符 29">
              <a:extLst>
                <a:ext uri="{FF2B5EF4-FFF2-40B4-BE49-F238E27FC236}">
                  <a16:creationId xmlns:a16="http://schemas.microsoft.com/office/drawing/2014/main" id="{6C9504C9-BE05-40AC-B27D-659F99FDEFFF}"/>
                </a:ext>
              </a:extLst>
            </p:cNvPr>
            <p:cNvCxnSpPr>
              <a:cxnSpLocks/>
              <a:stCxn id="62" idx="7"/>
              <a:endCxn id="25" idx="3"/>
            </p:cNvCxnSpPr>
            <p:nvPr/>
          </p:nvCxnSpPr>
          <p:spPr>
            <a:xfrm rot="5400000" flipH="1" flipV="1">
              <a:off x="1886465" y="2265554"/>
              <a:ext cx="1083361" cy="119548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51FD796-1716-4F2F-931B-6B0306A1625C}"/>
                </a:ext>
              </a:extLst>
            </p:cNvPr>
            <p:cNvSpPr txBox="1"/>
            <p:nvPr/>
          </p:nvSpPr>
          <p:spPr>
            <a:xfrm>
              <a:off x="1934666" y="2955993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1" name="表格 6">
                <a:extLst>
                  <a:ext uri="{FF2B5EF4-FFF2-40B4-BE49-F238E27FC236}">
                    <a16:creationId xmlns:a16="http://schemas.microsoft.com/office/drawing/2014/main" id="{5FD7265A-7543-4668-8561-849D2EEAB9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9864189"/>
                  </p:ext>
                </p:extLst>
              </p:nvPr>
            </p:nvGraphicFramePr>
            <p:xfrm>
              <a:off x="2393816" y="5449754"/>
              <a:ext cx="4466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341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1" name="表格 6">
                <a:extLst>
                  <a:ext uri="{FF2B5EF4-FFF2-40B4-BE49-F238E27FC236}">
                    <a16:creationId xmlns:a16="http://schemas.microsoft.com/office/drawing/2014/main" id="{5FD7265A-7543-4668-8561-849D2EEAB9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9864189"/>
                  </p:ext>
                </p:extLst>
              </p:nvPr>
            </p:nvGraphicFramePr>
            <p:xfrm>
              <a:off x="2393816" y="5449754"/>
              <a:ext cx="4466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341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2055" t="-106452" r="-203425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2055" t="-209836" r="-20342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65DBC123-5DDC-4451-B30E-640829A82879}"/>
                  </a:ext>
                </a:extLst>
              </p:cNvPr>
              <p:cNvSpPr txBox="1"/>
              <p:nvPr/>
            </p:nvSpPr>
            <p:spPr>
              <a:xfrm>
                <a:off x="2281595" y="5449754"/>
                <a:ext cx="533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65DBC123-5DDC-4451-B30E-640829A82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595" y="5449754"/>
                <a:ext cx="53340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63A48887-A836-4F22-941D-870E486B7FBE}"/>
                  </a:ext>
                </a:extLst>
              </p:cNvPr>
              <p:cNvSpPr txBox="1"/>
              <p:nvPr/>
            </p:nvSpPr>
            <p:spPr>
              <a:xfrm>
                <a:off x="2481100" y="5197453"/>
                <a:ext cx="9476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63A48887-A836-4F22-941D-870E486B7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00" y="5197453"/>
                <a:ext cx="947651" cy="400110"/>
              </a:xfrm>
              <a:prstGeom prst="rect">
                <a:avLst/>
              </a:prstGeom>
              <a:blipFill>
                <a:blip r:embed="rId1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5A4E1B4D-AE9E-41FC-9068-AFCB3C90FCE1}"/>
                  </a:ext>
                </a:extLst>
              </p:cNvPr>
              <p:cNvSpPr txBox="1"/>
              <p:nvPr/>
            </p:nvSpPr>
            <p:spPr>
              <a:xfrm>
                <a:off x="4483081" y="5031421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5A4E1B4D-AE9E-41FC-9068-AFCB3C90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81" y="5031421"/>
                <a:ext cx="71489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圆角矩形 86">
            <a:extLst>
              <a:ext uri="{FF2B5EF4-FFF2-40B4-BE49-F238E27FC236}">
                <a16:creationId xmlns:a16="http://schemas.microsoft.com/office/drawing/2014/main" id="{BBB27659-C456-4ED3-AB61-77502F6C6C7F}"/>
              </a:ext>
            </a:extLst>
          </p:cNvPr>
          <p:cNvSpPr/>
          <p:nvPr/>
        </p:nvSpPr>
        <p:spPr>
          <a:xfrm>
            <a:off x="5197976" y="5868305"/>
            <a:ext cx="672736" cy="28800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3C2A87C-EB05-4AFA-951E-35238C1C7F51}"/>
              </a:ext>
            </a:extLst>
          </p:cNvPr>
          <p:cNvCxnSpPr>
            <a:cxnSpLocks/>
          </p:cNvCxnSpPr>
          <p:nvPr/>
        </p:nvCxnSpPr>
        <p:spPr>
          <a:xfrm flipV="1">
            <a:off x="6971205" y="3077332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5CC21EC-55A6-474F-8118-458E831E3E2A}"/>
                  </a:ext>
                </a:extLst>
              </p:cNvPr>
              <p:cNvSpPr txBox="1"/>
              <p:nvPr/>
            </p:nvSpPr>
            <p:spPr>
              <a:xfrm>
                <a:off x="6997868" y="2697490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5CC21EC-55A6-474F-8118-458E831E3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868" y="2697490"/>
                <a:ext cx="714895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59C11715-986F-4839-BBCC-27B98B0520D2}"/>
              </a:ext>
            </a:extLst>
          </p:cNvPr>
          <p:cNvGrpSpPr/>
          <p:nvPr/>
        </p:nvGrpSpPr>
        <p:grpSpPr>
          <a:xfrm>
            <a:off x="2658802" y="4486977"/>
            <a:ext cx="4363452" cy="528623"/>
            <a:chOff x="3060013" y="3910512"/>
            <a:chExt cx="4363452" cy="5286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D9EC24A-0B15-4A4B-A336-6D1C5779CDC4}"/>
                    </a:ext>
                  </a:extLst>
                </p:cNvPr>
                <p:cNvSpPr/>
                <p:nvPr/>
              </p:nvSpPr>
              <p:spPr>
                <a:xfrm>
                  <a:off x="3060013" y="3915915"/>
                  <a:ext cx="156074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𝒁</m:t>
                        </m:r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kumimoji="0" lang="en-US" altLang="zh-C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𝑄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1D9EC24A-0B15-4A4B-A336-6D1C5779CD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013" y="3915915"/>
                  <a:ext cx="1560748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0FA3E044-847F-4F72-9711-AA4D35DAF9B0}"/>
                    </a:ext>
                  </a:extLst>
                </p:cNvPr>
                <p:cNvSpPr/>
                <p:nvPr/>
              </p:nvSpPr>
              <p:spPr>
                <a:xfrm>
                  <a:off x="5473188" y="3910512"/>
                  <a:ext cx="195027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kumimoji="0" lang="en-US" altLang="zh-C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sSub>
                          <m:sSubPr>
                            <m:ctrlPr>
                              <a:rPr kumimoji="0" lang="en-US" altLang="zh-CN" sz="2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0" lang="en-US" altLang="zh-CN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0FA3E044-847F-4F72-9711-AA4D35DAF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188" y="3910512"/>
                  <a:ext cx="1950277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06B5B2F9-A74B-4423-8B92-2B6E8065A47E}"/>
                </a:ext>
              </a:extLst>
            </p:cNvPr>
            <p:cNvSpPr/>
            <p:nvPr/>
          </p:nvSpPr>
          <p:spPr>
            <a:xfrm>
              <a:off x="4840528" y="4089862"/>
              <a:ext cx="480710" cy="1717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CFCD9CF-38FF-42FD-808D-BBE287131733}"/>
              </a:ext>
            </a:extLst>
          </p:cNvPr>
          <p:cNvSpPr txBox="1"/>
          <p:nvPr/>
        </p:nvSpPr>
        <p:spPr>
          <a:xfrm>
            <a:off x="2548295" y="363407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检查</a:t>
            </a:r>
            <a:r>
              <a:rPr lang="zh-CN" altLang="en-US" sz="2400" dirty="0"/>
              <a:t>：自启动？输出正确？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AD1FD7-33E4-47C1-AF0D-3028CCC8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24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4" grpId="0"/>
      <p:bldP spid="8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5950F-D8F8-4090-B8A4-9D8D4D39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4000" dirty="0"/>
              <a:t>设计检测是否输入“</a:t>
            </a:r>
            <a:r>
              <a:rPr lang="en-US" altLang="zh-CN" sz="4000" dirty="0"/>
              <a:t>110</a:t>
            </a:r>
            <a:r>
              <a:rPr lang="zh-CN" altLang="en-US" sz="4000" dirty="0"/>
              <a:t>” </a:t>
            </a:r>
            <a:r>
              <a:rPr lang="en-US" altLang="zh-CN" sz="4000" dirty="0"/>
              <a:t>(8)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1B208E4B-EED9-4C66-9DED-B9FF0DF970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224070"/>
                  </p:ext>
                </p:extLst>
              </p:nvPr>
            </p:nvGraphicFramePr>
            <p:xfrm>
              <a:off x="117412" y="977240"/>
              <a:ext cx="3330456" cy="3932811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657301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534631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41623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27639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34631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34631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4369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1B208E4B-EED9-4C66-9DED-B9FF0DF970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224070"/>
                  </p:ext>
                </p:extLst>
              </p:nvPr>
            </p:nvGraphicFramePr>
            <p:xfrm>
              <a:off x="117412" y="977240"/>
              <a:ext cx="3330456" cy="3932811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657301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534631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41623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27639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34631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34631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43697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389" r="-407407" b="-8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2727" t="-1389" r="-400000" b="-8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20225" t="-1389" r="-295506" b="-8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31395" t="-1389" r="-205814" b="-8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1591" t="-1389" r="-101136" b="-8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1591" t="-1389" r="-1136" b="-8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31395" t="-698611" r="-205814" b="-1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1591" t="-698611" r="-101136" b="-1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1591" t="-698611" r="-1136" b="-1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36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31395" t="-798611" r="-205814" b="-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1591" t="-798611" r="-101136" b="-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1591" t="-798611" r="-1136" b="-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216DEBA-85C6-4AD2-80D2-D3C5FD8ECD38}"/>
                  </a:ext>
                </a:extLst>
              </p:cNvPr>
              <p:cNvSpPr/>
              <p:nvPr/>
            </p:nvSpPr>
            <p:spPr>
              <a:xfrm>
                <a:off x="3722188" y="1766998"/>
                <a:ext cx="111665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CN" sz="2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216DEBA-85C6-4AD2-80D2-D3C5FD8ECD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188" y="1766998"/>
                <a:ext cx="1116651" cy="430887"/>
              </a:xfrm>
              <a:prstGeom prst="rect">
                <a:avLst/>
              </a:prstGeom>
              <a:blipFill>
                <a:blip r:embed="rId3"/>
                <a:stretch>
                  <a:fillRect l="-3279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02583F5-4A66-4A1E-B275-CFFA7040F7E5}"/>
                  </a:ext>
                </a:extLst>
              </p:cNvPr>
              <p:cNvSpPr/>
              <p:nvPr/>
            </p:nvSpPr>
            <p:spPr>
              <a:xfrm>
                <a:off x="3777768" y="4403053"/>
                <a:ext cx="142224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CN" sz="2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sSub>
                        <m:sSubPr>
                          <m:ctrlPr>
                            <a:rPr kumimoji="0" lang="en-US" altLang="zh-CN" sz="2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02583F5-4A66-4A1E-B275-CFFA7040F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768" y="4403053"/>
                <a:ext cx="1422249" cy="430887"/>
              </a:xfrm>
              <a:prstGeom prst="rect">
                <a:avLst/>
              </a:prstGeom>
              <a:blipFill>
                <a:blip r:embed="rId4"/>
                <a:stretch>
                  <a:fillRect l="-2575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4039992-EA4D-4F23-A638-BB6A374A17D0}"/>
                  </a:ext>
                </a:extLst>
              </p:cNvPr>
              <p:cNvSpPr txBox="1"/>
              <p:nvPr/>
            </p:nvSpPr>
            <p:spPr>
              <a:xfrm>
                <a:off x="772691" y="5282376"/>
                <a:ext cx="2047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选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𝑱𝑲</m:t>
                    </m:r>
                  </m:oMath>
                </a14:m>
                <a:r>
                  <a:rPr lang="zh-CN" altLang="en-US" sz="2800" dirty="0"/>
                  <a:t>触发器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4039992-EA4D-4F23-A638-BB6A374A1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91" y="5282376"/>
                <a:ext cx="2047355" cy="523220"/>
              </a:xfrm>
              <a:prstGeom prst="rect">
                <a:avLst/>
              </a:prstGeom>
              <a:blipFill>
                <a:blip r:embed="rId5"/>
                <a:stretch>
                  <a:fillRect l="-6250" t="-12941" r="-4464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C1DB9DD-ED95-4970-BE66-DE05F88488EB}"/>
                  </a:ext>
                </a:extLst>
              </p:cNvPr>
              <p:cNvSpPr/>
              <p:nvPr/>
            </p:nvSpPr>
            <p:spPr>
              <a:xfrm>
                <a:off x="684791" y="5918370"/>
                <a:ext cx="2225326" cy="431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acc>
                        <m:accPr>
                          <m:chr m:val="̅"/>
                          <m:ctrlP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altLang="zh-CN" sz="22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acc>
                      <m:r>
                        <a:rPr lang="en-US" altLang="zh-CN" sz="22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altLang="zh-CN" sz="2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C1DB9DD-ED95-4970-BE66-DE05F8848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1" y="5918370"/>
                <a:ext cx="2225326" cy="431657"/>
              </a:xfrm>
              <a:prstGeom prst="rect">
                <a:avLst/>
              </a:prstGeom>
              <a:blipFill>
                <a:blip r:embed="rId6"/>
                <a:stretch>
                  <a:fillRect r="-1370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表格 6">
                <a:extLst>
                  <a:ext uri="{FF2B5EF4-FFF2-40B4-BE49-F238E27FC236}">
                    <a16:creationId xmlns:a16="http://schemas.microsoft.com/office/drawing/2014/main" id="{AF71D83D-0183-4071-B6A5-B06A01F5F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8533"/>
                  </p:ext>
                </p:extLst>
              </p:nvPr>
            </p:nvGraphicFramePr>
            <p:xfrm>
              <a:off x="7426036" y="1691232"/>
              <a:ext cx="4466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341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表格 6">
                <a:extLst>
                  <a:ext uri="{FF2B5EF4-FFF2-40B4-BE49-F238E27FC236}">
                    <a16:creationId xmlns:a16="http://schemas.microsoft.com/office/drawing/2014/main" id="{AF71D83D-0183-4071-B6A5-B06A01F5F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8533"/>
                  </p:ext>
                </p:extLst>
              </p:nvPr>
            </p:nvGraphicFramePr>
            <p:xfrm>
              <a:off x="7426036" y="1691232"/>
              <a:ext cx="446670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3341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893341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000" t="-208197" r="-2020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E1156EA-C5DC-4919-B542-C6967D3D76D9}"/>
                  </a:ext>
                </a:extLst>
              </p:cNvPr>
              <p:cNvSpPr txBox="1"/>
              <p:nvPr/>
            </p:nvSpPr>
            <p:spPr>
              <a:xfrm>
                <a:off x="7313815" y="1691232"/>
                <a:ext cx="533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E1156EA-C5DC-4919-B542-C6967D3D7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15" y="1691232"/>
                <a:ext cx="5334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5774DB6-E064-4572-98F2-2564BAE804E0}"/>
                  </a:ext>
                </a:extLst>
              </p:cNvPr>
              <p:cNvSpPr txBox="1"/>
              <p:nvPr/>
            </p:nvSpPr>
            <p:spPr>
              <a:xfrm>
                <a:off x="7513320" y="1438931"/>
                <a:ext cx="9476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5774DB6-E064-4572-98F2-2564BAE80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320" y="1438931"/>
                <a:ext cx="947651" cy="400110"/>
              </a:xfrm>
              <a:prstGeom prst="rect">
                <a:avLst/>
              </a:prstGeom>
              <a:blipFill>
                <a:blip r:embed="rId9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07E05B4A-9470-4079-B118-826CE0D29427}"/>
                  </a:ext>
                </a:extLst>
              </p:cNvPr>
              <p:cNvSpPr txBox="1"/>
              <p:nvPr/>
            </p:nvSpPr>
            <p:spPr>
              <a:xfrm>
                <a:off x="10751716" y="1256807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07E05B4A-9470-4079-B118-826CE0D29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1716" y="1256807"/>
                <a:ext cx="714895" cy="400110"/>
              </a:xfrm>
              <a:prstGeom prst="rect">
                <a:avLst/>
              </a:prstGeom>
              <a:blipFill>
                <a:blip r:embed="rId10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圆角矩形 86">
            <a:extLst>
              <a:ext uri="{FF2B5EF4-FFF2-40B4-BE49-F238E27FC236}">
                <a16:creationId xmlns:a16="http://schemas.microsoft.com/office/drawing/2014/main" id="{0E3C8B71-CBD0-43DB-A485-9A131691A15C}"/>
              </a:ext>
            </a:extLst>
          </p:cNvPr>
          <p:cNvSpPr/>
          <p:nvPr/>
        </p:nvSpPr>
        <p:spPr>
          <a:xfrm>
            <a:off x="8448904" y="2475928"/>
            <a:ext cx="1570704" cy="26173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86">
            <a:extLst>
              <a:ext uri="{FF2B5EF4-FFF2-40B4-BE49-F238E27FC236}">
                <a16:creationId xmlns:a16="http://schemas.microsoft.com/office/drawing/2014/main" id="{BE32BC56-4A78-4566-97BE-528B3F5CAA56}"/>
              </a:ext>
            </a:extLst>
          </p:cNvPr>
          <p:cNvSpPr/>
          <p:nvPr/>
        </p:nvSpPr>
        <p:spPr>
          <a:xfrm>
            <a:off x="10230196" y="2487012"/>
            <a:ext cx="1570704" cy="26173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0F372A3-42C2-4824-966D-BFC04C883A83}"/>
                  </a:ext>
                </a:extLst>
              </p:cNvPr>
              <p:cNvSpPr/>
              <p:nvPr/>
            </p:nvSpPr>
            <p:spPr>
              <a:xfrm>
                <a:off x="8761514" y="2871831"/>
                <a:ext cx="2222468" cy="43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CN" sz="2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0F372A3-42C2-4824-966D-BFC04C883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514" y="2871831"/>
                <a:ext cx="2222468" cy="436210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表格 6">
            <a:extLst>
              <a:ext uri="{FF2B5EF4-FFF2-40B4-BE49-F238E27FC236}">
                <a16:creationId xmlns:a16="http://schemas.microsoft.com/office/drawing/2014/main" id="{925373F6-50AE-48D9-9A8F-E362C0793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343062"/>
              </p:ext>
            </p:extLst>
          </p:nvPr>
        </p:nvGraphicFramePr>
        <p:xfrm>
          <a:off x="7426036" y="4000967"/>
          <a:ext cx="44667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41">
                  <a:extLst>
                    <a:ext uri="{9D8B030D-6E8A-4147-A177-3AD203B41FA5}">
                      <a16:colId xmlns:a16="http://schemas.microsoft.com/office/drawing/2014/main" val="540071593"/>
                    </a:ext>
                  </a:extLst>
                </a:gridCol>
                <a:gridCol w="893341">
                  <a:extLst>
                    <a:ext uri="{9D8B030D-6E8A-4147-A177-3AD203B41FA5}">
                      <a16:colId xmlns:a16="http://schemas.microsoft.com/office/drawing/2014/main" val="2119477671"/>
                    </a:ext>
                  </a:extLst>
                </a:gridCol>
                <a:gridCol w="893341">
                  <a:extLst>
                    <a:ext uri="{9D8B030D-6E8A-4147-A177-3AD203B41FA5}">
                      <a16:colId xmlns:a16="http://schemas.microsoft.com/office/drawing/2014/main" val="760473485"/>
                    </a:ext>
                  </a:extLst>
                </a:gridCol>
                <a:gridCol w="893341">
                  <a:extLst>
                    <a:ext uri="{9D8B030D-6E8A-4147-A177-3AD203B41FA5}">
                      <a16:colId xmlns:a16="http://schemas.microsoft.com/office/drawing/2014/main" val="1688292082"/>
                    </a:ext>
                  </a:extLst>
                </a:gridCol>
                <a:gridCol w="893341">
                  <a:extLst>
                    <a:ext uri="{9D8B030D-6E8A-4147-A177-3AD203B41FA5}">
                      <a16:colId xmlns:a16="http://schemas.microsoft.com/office/drawing/2014/main" val="743295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2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22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0806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B3D86C7-E8A9-41AB-A1E9-56A381B9D498}"/>
                  </a:ext>
                </a:extLst>
              </p:cNvPr>
              <p:cNvSpPr txBox="1"/>
              <p:nvPr/>
            </p:nvSpPr>
            <p:spPr>
              <a:xfrm>
                <a:off x="7313815" y="4000967"/>
                <a:ext cx="533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B3D86C7-E8A9-41AB-A1E9-56A381B9D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15" y="4000967"/>
                <a:ext cx="5334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36E7EB-C5AC-4725-9EDF-0F10616C54C4}"/>
                  </a:ext>
                </a:extLst>
              </p:cNvPr>
              <p:cNvSpPr txBox="1"/>
              <p:nvPr/>
            </p:nvSpPr>
            <p:spPr>
              <a:xfrm>
                <a:off x="7513320" y="3748666"/>
                <a:ext cx="9476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736E7EB-C5AC-4725-9EDF-0F10616C5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320" y="3748666"/>
                <a:ext cx="947651" cy="400110"/>
              </a:xfrm>
              <a:prstGeom prst="rect">
                <a:avLst/>
              </a:prstGeom>
              <a:blipFill>
                <a:blip r:embed="rId1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7CB1C0E-E787-4CFF-BAFB-2F906D54D2E9}"/>
                  </a:ext>
                </a:extLst>
              </p:cNvPr>
              <p:cNvSpPr txBox="1"/>
              <p:nvPr/>
            </p:nvSpPr>
            <p:spPr>
              <a:xfrm>
                <a:off x="10772577" y="3674762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7CB1C0E-E787-4CFF-BAFB-2F906D54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577" y="3674762"/>
                <a:ext cx="714895" cy="400110"/>
              </a:xfrm>
              <a:prstGeom prst="rect">
                <a:avLst/>
              </a:prstGeom>
              <a:blipFill>
                <a:blip r:embed="rId1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圆角矩形 86">
            <a:extLst>
              <a:ext uri="{FF2B5EF4-FFF2-40B4-BE49-F238E27FC236}">
                <a16:creationId xmlns:a16="http://schemas.microsoft.com/office/drawing/2014/main" id="{7FA6CAB7-AD08-4FCD-B693-45BD5496110F}"/>
              </a:ext>
            </a:extLst>
          </p:cNvPr>
          <p:cNvSpPr/>
          <p:nvPr/>
        </p:nvSpPr>
        <p:spPr>
          <a:xfrm>
            <a:off x="11116886" y="4788191"/>
            <a:ext cx="699451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86">
            <a:extLst>
              <a:ext uri="{FF2B5EF4-FFF2-40B4-BE49-F238E27FC236}">
                <a16:creationId xmlns:a16="http://schemas.microsoft.com/office/drawing/2014/main" id="{3DA92756-B97F-4731-BC04-427123DF9FCB}"/>
              </a:ext>
            </a:extLst>
          </p:cNvPr>
          <p:cNvSpPr/>
          <p:nvPr/>
        </p:nvSpPr>
        <p:spPr>
          <a:xfrm>
            <a:off x="10213570" y="4788191"/>
            <a:ext cx="699451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79A9C57-9C48-4926-BD4F-D0F86B54B6EA}"/>
                  </a:ext>
                </a:extLst>
              </p:cNvPr>
              <p:cNvSpPr/>
              <p:nvPr/>
            </p:nvSpPr>
            <p:spPr>
              <a:xfrm>
                <a:off x="8660048" y="5219930"/>
                <a:ext cx="2846741" cy="437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79A9C57-9C48-4926-BD4F-D0F86B54B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048" y="5219930"/>
                <a:ext cx="2846741" cy="437812"/>
              </a:xfrm>
              <a:prstGeom prst="rect">
                <a:avLst/>
              </a:prstGeom>
              <a:blipFill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9E2249CA-6BA6-4D8D-B94D-ACB9A83E3235}"/>
              </a:ext>
            </a:extLst>
          </p:cNvPr>
          <p:cNvGrpSpPr/>
          <p:nvPr/>
        </p:nvGrpSpPr>
        <p:grpSpPr>
          <a:xfrm>
            <a:off x="4064511" y="5038456"/>
            <a:ext cx="3158953" cy="1331264"/>
            <a:chOff x="4064511" y="5038456"/>
            <a:chExt cx="3158953" cy="1331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E1CD8E3A-672D-45A4-9691-FD6A3825C79B}"/>
                    </a:ext>
                  </a:extLst>
                </p:cNvPr>
                <p:cNvSpPr txBox="1"/>
                <p:nvPr/>
              </p:nvSpPr>
              <p:spPr>
                <a:xfrm>
                  <a:off x="4064511" y="5907286"/>
                  <a:ext cx="3158953" cy="4624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400" dirty="0"/>
                    <a:t>，</a:t>
                  </a:r>
                  <a:r>
                    <a:rPr lang="en-US" altLang="zh-CN" sz="2400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E1CD8E3A-672D-45A4-9691-FD6A3825C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511" y="5907286"/>
                  <a:ext cx="3158953" cy="462434"/>
                </a:xfrm>
                <a:prstGeom prst="rect">
                  <a:avLst/>
                </a:prstGeom>
                <a:blipFill>
                  <a:blip r:embed="rId16"/>
                  <a:stretch>
                    <a:fillRect l="-1351" t="-9211" b="-30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ED1868A6-54D7-4628-8BAE-9E525CFE6EBF}"/>
                    </a:ext>
                  </a:extLst>
                </p:cNvPr>
                <p:cNvSpPr/>
                <p:nvPr/>
              </p:nvSpPr>
              <p:spPr>
                <a:xfrm>
                  <a:off x="4166607" y="5038456"/>
                  <a:ext cx="2486065" cy="43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200" b="1" i="1" dirty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b="1" i="1" dirty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2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2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ED1868A6-54D7-4628-8BAE-9E525CFE6E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6607" y="5038456"/>
                  <a:ext cx="2486065" cy="431657"/>
                </a:xfrm>
                <a:prstGeom prst="rect">
                  <a:avLst/>
                </a:prstGeom>
                <a:blipFill>
                  <a:blip r:embed="rId1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01F420F-A591-4856-AE71-B6E7E6B1E6C2}"/>
              </a:ext>
            </a:extLst>
          </p:cNvPr>
          <p:cNvGrpSpPr/>
          <p:nvPr/>
        </p:nvGrpSpPr>
        <p:grpSpPr>
          <a:xfrm>
            <a:off x="4106862" y="2287758"/>
            <a:ext cx="2574227" cy="1629746"/>
            <a:chOff x="3907357" y="2010666"/>
            <a:chExt cx="2574227" cy="1629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EE33C4E-0E39-41B9-87C0-BF9E0C41D5CC}"/>
                    </a:ext>
                  </a:extLst>
                </p:cNvPr>
                <p:cNvSpPr txBox="1"/>
                <p:nvPr/>
              </p:nvSpPr>
              <p:spPr>
                <a:xfrm>
                  <a:off x="4055151" y="3178747"/>
                  <a:ext cx="242643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zh-CN" altLang="en-US" sz="2400" dirty="0"/>
                    <a:t>，</a:t>
                  </a:r>
                  <a:r>
                    <a:rPr lang="en-US" altLang="zh-CN" sz="2400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EE33C4E-0E39-41B9-87C0-BF9E0C41D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151" y="3178747"/>
                  <a:ext cx="2426433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1759" t="-9211" r="-11809" b="-30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38FA74B2-149D-41C7-B4EB-F47E40F90535}"/>
                    </a:ext>
                  </a:extLst>
                </p:cNvPr>
                <p:cNvSpPr/>
                <p:nvPr/>
              </p:nvSpPr>
              <p:spPr>
                <a:xfrm>
                  <a:off x="3907357" y="2010666"/>
                  <a:ext cx="1896480" cy="4744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d>
                          <m:dPr>
                            <m:ctrlPr>
                              <a:rPr kumimoji="0" lang="en-US" altLang="zh-CN" sz="2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20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b="0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200" b="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38FA74B2-149D-41C7-B4EB-F47E40F905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7357" y="2010666"/>
                  <a:ext cx="1896480" cy="474489"/>
                </a:xfrm>
                <a:prstGeom prst="rect">
                  <a:avLst/>
                </a:prstGeom>
                <a:blipFill>
                  <a:blip r:embed="rId19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0FD7A1EB-8391-476C-A4CA-AB3EA88E05EE}"/>
                    </a:ext>
                  </a:extLst>
                </p:cNvPr>
                <p:cNvSpPr/>
                <p:nvPr/>
              </p:nvSpPr>
              <p:spPr>
                <a:xfrm>
                  <a:off x="3912678" y="2585920"/>
                  <a:ext cx="1874872" cy="431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22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200" b="1" i="1" dirty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b="1" i="1" dirty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2200" b="1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0FD7A1EB-8391-476C-A4CA-AB3EA88E05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678" y="2585920"/>
                  <a:ext cx="1874872" cy="431657"/>
                </a:xfrm>
                <a:prstGeom prst="rect">
                  <a:avLst/>
                </a:prstGeom>
                <a:blipFill>
                  <a:blip r:embed="rId2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AAD1917-5CC0-4C4F-ABC9-755FE46E7AB6}"/>
              </a:ext>
            </a:extLst>
          </p:cNvPr>
          <p:cNvSpPr txBox="1"/>
          <p:nvPr/>
        </p:nvSpPr>
        <p:spPr>
          <a:xfrm>
            <a:off x="4535991" y="934262"/>
            <a:ext cx="11079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5"/>
                </a:solidFill>
              </a:rPr>
              <a:t>公式法</a:t>
            </a:r>
            <a:endParaRPr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ED38B20-1DA7-4F0B-BA9E-5D9C6AF3C9CE}"/>
              </a:ext>
            </a:extLst>
          </p:cNvPr>
          <p:cNvSpPr txBox="1"/>
          <p:nvPr/>
        </p:nvSpPr>
        <p:spPr>
          <a:xfrm>
            <a:off x="9138745" y="934261"/>
            <a:ext cx="141577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5"/>
                </a:solidFill>
              </a:rPr>
              <a:t>卡诺图法</a:t>
            </a:r>
            <a:endParaRPr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B583CAC-8AD9-4FE0-83A1-F5F24DDD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53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 animBg="1"/>
      <p:bldP spid="56" grpId="0" animBg="1"/>
      <p:bldP spid="57" grpId="0"/>
      <p:bldP spid="59" grpId="0"/>
      <p:bldP spid="60" grpId="0"/>
      <p:bldP spid="61" grpId="0"/>
      <p:bldP spid="62" grpId="0" animBg="1"/>
      <p:bldP spid="63" grpId="0" animBg="1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5950F-D8F8-4090-B8A4-9D8D4D39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4000" dirty="0"/>
              <a:t>设计检测是否输入“</a:t>
            </a:r>
            <a:r>
              <a:rPr lang="en-US" altLang="zh-CN" sz="4000" dirty="0"/>
              <a:t>110</a:t>
            </a:r>
            <a:r>
              <a:rPr lang="zh-CN" altLang="en-US" sz="4000" dirty="0"/>
              <a:t>” </a:t>
            </a:r>
            <a:r>
              <a:rPr lang="en-US" altLang="zh-CN" sz="4000" dirty="0"/>
              <a:t>(9)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1B208E4B-EED9-4C66-9DED-B9FF0DF970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0991742"/>
                  </p:ext>
                </p:extLst>
              </p:nvPr>
            </p:nvGraphicFramePr>
            <p:xfrm>
              <a:off x="117412" y="977240"/>
              <a:ext cx="3590062" cy="3820257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424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1B208E4B-EED9-4C66-9DED-B9FF0DF970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0991742"/>
                  </p:ext>
                </p:extLst>
              </p:nvPr>
            </p:nvGraphicFramePr>
            <p:xfrm>
              <a:off x="117412" y="977240"/>
              <a:ext cx="3590062" cy="3820257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4244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t="-1429" r="-409483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2105" t="-1429" r="-400000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22105" t="-1429" r="-300000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22105" t="-1429" r="-200000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26596" t="-1429" r="-102128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21053" t="-1429" r="-1053" b="-8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22105" t="-708696" r="-200000" b="-12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26596" t="-708696" r="-102128" b="-12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21053" t="-708696" r="-1053" b="-120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22105" t="-797143" r="-200000" b="-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26596" t="-797143" r="-102128" b="-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21053" t="-797143" r="-1053" b="-1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E33C4E-0E39-41B9-87C0-BF9E0C41D5CC}"/>
                  </a:ext>
                </a:extLst>
              </p:cNvPr>
              <p:cNvSpPr txBox="1"/>
              <p:nvPr/>
            </p:nvSpPr>
            <p:spPr>
              <a:xfrm>
                <a:off x="1113906" y="6405293"/>
                <a:ext cx="128016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E33C4E-0E39-41B9-87C0-BF9E0C41D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06" y="6405293"/>
                <a:ext cx="1280160" cy="430887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1CD8E3A-672D-45A4-9691-FD6A3825C79B}"/>
                  </a:ext>
                </a:extLst>
              </p:cNvPr>
              <p:cNvSpPr txBox="1"/>
              <p:nvPr/>
            </p:nvSpPr>
            <p:spPr>
              <a:xfrm>
                <a:off x="9332421" y="6392455"/>
                <a:ext cx="146751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1CD8E3A-672D-45A4-9691-FD6A3825C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421" y="6392455"/>
                <a:ext cx="1467519" cy="430887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表格 32">
                <a:extLst>
                  <a:ext uri="{FF2B5EF4-FFF2-40B4-BE49-F238E27FC236}">
                    <a16:creationId xmlns:a16="http://schemas.microsoft.com/office/drawing/2014/main" id="{82FFB3DD-A4E2-44F3-ACAA-8A8FA71221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8534587"/>
                  </p:ext>
                </p:extLst>
              </p:nvPr>
            </p:nvGraphicFramePr>
            <p:xfrm>
              <a:off x="3726504" y="977240"/>
              <a:ext cx="2325164" cy="3820257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81291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81291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81291">
                      <a:extLst>
                        <a:ext uri="{9D8B030D-6E8A-4147-A177-3AD203B41FA5}">
                          <a16:colId xmlns:a16="http://schemas.microsoft.com/office/drawing/2014/main" val="852883965"/>
                        </a:ext>
                      </a:extLst>
                    </a:gridCol>
                    <a:gridCol w="581291">
                      <a:extLst>
                        <a:ext uri="{9D8B030D-6E8A-4147-A177-3AD203B41FA5}">
                          <a16:colId xmlns:a16="http://schemas.microsoft.com/office/drawing/2014/main" val="339700417"/>
                        </a:ext>
                      </a:extLst>
                    </a:gridCol>
                  </a:tblGrid>
                  <a:tr h="424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表格 32">
                <a:extLst>
                  <a:ext uri="{FF2B5EF4-FFF2-40B4-BE49-F238E27FC236}">
                    <a16:creationId xmlns:a16="http://schemas.microsoft.com/office/drawing/2014/main" id="{82FFB3DD-A4E2-44F3-ACAA-8A8FA71221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8534587"/>
                  </p:ext>
                </p:extLst>
              </p:nvPr>
            </p:nvGraphicFramePr>
            <p:xfrm>
              <a:off x="3726504" y="977240"/>
              <a:ext cx="2325164" cy="3820257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81291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81291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81291">
                      <a:extLst>
                        <a:ext uri="{9D8B030D-6E8A-4147-A177-3AD203B41FA5}">
                          <a16:colId xmlns:a16="http://schemas.microsoft.com/office/drawing/2014/main" val="852883965"/>
                        </a:ext>
                      </a:extLst>
                    </a:gridCol>
                    <a:gridCol w="581291">
                      <a:extLst>
                        <a:ext uri="{9D8B030D-6E8A-4147-A177-3AD203B41FA5}">
                          <a16:colId xmlns:a16="http://schemas.microsoft.com/office/drawing/2014/main" val="339700417"/>
                        </a:ext>
                      </a:extLst>
                    </a:gridCol>
                  </a:tblGrid>
                  <a:tr h="4244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83" t="-1429" r="-301042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03158" t="-1429" r="-204211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1042" t="-1429" r="-102083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304211" t="-1429" r="-3158" b="-8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03158" t="-102899" r="-204211" b="-7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304211" t="-102899" r="-3158" b="-7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83" t="-200000" r="-301042" b="-6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304211" t="-200000" r="-3158" b="-61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83" t="-300000" r="-301042" b="-5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1042" t="-300000" r="-102083" b="-51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03158" t="-405797" r="-204211" b="-423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304211" t="-405797" r="-3158" b="-423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83" t="-498571" r="-301042" b="-3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304211" t="-498571" r="-3158" b="-31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83" t="-598571" r="-301042" b="-2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1042" t="-598571" r="-102083" b="-2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03158" t="-708696" r="-204211" b="-12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1042" t="-708696" r="-102083" b="-12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103158" t="-797143" r="-204211" b="-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201042" t="-797143" r="-102083" b="-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99FBEA07-0865-46F9-B21C-27F029C4E8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520246"/>
                  </p:ext>
                </p:extLst>
              </p:nvPr>
            </p:nvGraphicFramePr>
            <p:xfrm>
              <a:off x="9533359" y="980567"/>
              <a:ext cx="2564427" cy="3223953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6802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03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838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965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17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723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9984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474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0749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3225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5701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0976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1925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99FBEA07-0865-46F9-B21C-27F029C4E8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520246"/>
                  </p:ext>
                </p:extLst>
              </p:nvPr>
            </p:nvGraphicFramePr>
            <p:xfrm>
              <a:off x="9533359" y="980567"/>
              <a:ext cx="2564427" cy="3223953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6802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038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838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965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17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1124" r="-277679" b="-5101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96552" t="-1124" r="-168103" b="-5101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237500" t="-1124" r="-103125" b="-5101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30612" t="-1124" r="-1020" b="-510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8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528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3528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8" name="表格 7">
                <a:extLst>
                  <a:ext uri="{FF2B5EF4-FFF2-40B4-BE49-F238E27FC236}">
                    <a16:creationId xmlns:a16="http://schemas.microsoft.com/office/drawing/2014/main" id="{B71E2F79-F7A5-45F3-900F-7BF9650F4D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316256"/>
                  </p:ext>
                </p:extLst>
              </p:nvPr>
            </p:nvGraphicFramePr>
            <p:xfrm>
              <a:off x="6568297" y="1549197"/>
              <a:ext cx="2564428" cy="2676341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641107">
                      <a:extLst>
                        <a:ext uri="{9D8B030D-6E8A-4147-A177-3AD203B41FA5}">
                          <a16:colId xmlns:a16="http://schemas.microsoft.com/office/drawing/2014/main" val="2194673240"/>
                        </a:ext>
                      </a:extLst>
                    </a:gridCol>
                    <a:gridCol w="641107">
                      <a:extLst>
                        <a:ext uri="{9D8B030D-6E8A-4147-A177-3AD203B41FA5}">
                          <a16:colId xmlns:a16="http://schemas.microsoft.com/office/drawing/2014/main" val="2364812625"/>
                        </a:ext>
                      </a:extLst>
                    </a:gridCol>
                    <a:gridCol w="641107">
                      <a:extLst>
                        <a:ext uri="{9D8B030D-6E8A-4147-A177-3AD203B41FA5}">
                          <a16:colId xmlns:a16="http://schemas.microsoft.com/office/drawing/2014/main" val="3741358005"/>
                        </a:ext>
                      </a:extLst>
                    </a:gridCol>
                    <a:gridCol w="641107">
                      <a:extLst>
                        <a:ext uri="{9D8B030D-6E8A-4147-A177-3AD203B41FA5}">
                          <a16:colId xmlns:a16="http://schemas.microsoft.com/office/drawing/2014/main" val="650801063"/>
                        </a:ext>
                      </a:extLst>
                    </a:gridCol>
                  </a:tblGrid>
                  <a:tr h="457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303344"/>
                      </a:ext>
                    </a:extLst>
                  </a:tr>
                  <a:tr h="532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0222359"/>
                      </a:ext>
                    </a:extLst>
                  </a:tr>
                  <a:tr h="532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1489921"/>
                      </a:ext>
                    </a:extLst>
                  </a:tr>
                  <a:tr h="532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8575278"/>
                      </a:ext>
                    </a:extLst>
                  </a:tr>
                  <a:tr h="621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70364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8" name="表格 7">
                <a:extLst>
                  <a:ext uri="{FF2B5EF4-FFF2-40B4-BE49-F238E27FC236}">
                    <a16:creationId xmlns:a16="http://schemas.microsoft.com/office/drawing/2014/main" id="{B71E2F79-F7A5-45F3-900F-7BF9650F4D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316256"/>
                  </p:ext>
                </p:extLst>
              </p:nvPr>
            </p:nvGraphicFramePr>
            <p:xfrm>
              <a:off x="6568297" y="1549197"/>
              <a:ext cx="2564428" cy="2676341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641107">
                      <a:extLst>
                        <a:ext uri="{9D8B030D-6E8A-4147-A177-3AD203B41FA5}">
                          <a16:colId xmlns:a16="http://schemas.microsoft.com/office/drawing/2014/main" val="2194673240"/>
                        </a:ext>
                      </a:extLst>
                    </a:gridCol>
                    <a:gridCol w="641107">
                      <a:extLst>
                        <a:ext uri="{9D8B030D-6E8A-4147-A177-3AD203B41FA5}">
                          <a16:colId xmlns:a16="http://schemas.microsoft.com/office/drawing/2014/main" val="2364812625"/>
                        </a:ext>
                      </a:extLst>
                    </a:gridCol>
                    <a:gridCol w="641107">
                      <a:extLst>
                        <a:ext uri="{9D8B030D-6E8A-4147-A177-3AD203B41FA5}">
                          <a16:colId xmlns:a16="http://schemas.microsoft.com/office/drawing/2014/main" val="3741358005"/>
                        </a:ext>
                      </a:extLst>
                    </a:gridCol>
                    <a:gridCol w="641107">
                      <a:extLst>
                        <a:ext uri="{9D8B030D-6E8A-4147-A177-3AD203B41FA5}">
                          <a16:colId xmlns:a16="http://schemas.microsoft.com/office/drawing/2014/main" val="650801063"/>
                        </a:ext>
                      </a:extLst>
                    </a:gridCol>
                  </a:tblGrid>
                  <a:tr h="457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1333" r="-299057" b="-48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00952" t="-1333" r="-201905" b="-48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99057" t="-1333" r="-100000" b="-48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905" t="-1333" r="-952" b="-48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303344"/>
                      </a:ext>
                    </a:extLst>
                  </a:tr>
                  <a:tr h="532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905" t="-86364" r="-952" b="-3170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222359"/>
                      </a:ext>
                    </a:extLst>
                  </a:tr>
                  <a:tr h="532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905" t="-188506" r="-952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1489921"/>
                      </a:ext>
                    </a:extLst>
                  </a:tr>
                  <a:tr h="532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99057" t="-285227" r="-100000" b="-1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8575278"/>
                      </a:ext>
                    </a:extLst>
                  </a:tr>
                  <a:tr h="621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99057" t="-332353" r="-100000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70364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6">
                <a:extLst>
                  <a:ext uri="{FF2B5EF4-FFF2-40B4-BE49-F238E27FC236}">
                    <a16:creationId xmlns:a16="http://schemas.microsoft.com/office/drawing/2014/main" id="{4A9AE8DE-7A64-4D6D-B02D-870E23264C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239060"/>
                  </p:ext>
                </p:extLst>
              </p:nvPr>
            </p:nvGraphicFramePr>
            <p:xfrm>
              <a:off x="112221" y="5267619"/>
              <a:ext cx="2700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6">
                <a:extLst>
                  <a:ext uri="{FF2B5EF4-FFF2-40B4-BE49-F238E27FC236}">
                    <a16:creationId xmlns:a16="http://schemas.microsoft.com/office/drawing/2014/main" id="{4A9AE8DE-7A64-4D6D-B02D-870E23264C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239060"/>
                  </p:ext>
                </p:extLst>
              </p:nvPr>
            </p:nvGraphicFramePr>
            <p:xfrm>
              <a:off x="112221" y="5267619"/>
              <a:ext cx="2700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0000" t="-108197" r="-10337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0000" t="-108197" r="-337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0000" t="-208197" r="-10337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0000" t="-208197" r="-3371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18DF712-2967-4380-9782-E111A12B0135}"/>
                  </a:ext>
                </a:extLst>
              </p:cNvPr>
              <p:cNvSpPr txBox="1"/>
              <p:nvPr/>
            </p:nvSpPr>
            <p:spPr>
              <a:xfrm>
                <a:off x="0" y="5354233"/>
                <a:ext cx="5334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18DF712-2967-4380-9782-E111A12B0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54233"/>
                <a:ext cx="5334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DC2EC1E-512F-4E82-A888-3750E762986E}"/>
                  </a:ext>
                </a:extLst>
              </p:cNvPr>
              <p:cNvSpPr txBox="1"/>
              <p:nvPr/>
            </p:nvSpPr>
            <p:spPr>
              <a:xfrm>
                <a:off x="146565" y="5032599"/>
                <a:ext cx="7148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DC2EC1E-512F-4E82-A888-3750E7629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65" y="5032599"/>
                <a:ext cx="7148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2FF36E-589C-49BA-91AD-C5AC7C4CD418}"/>
                  </a:ext>
                </a:extLst>
              </p:cNvPr>
              <p:cNvSpPr txBox="1"/>
              <p:nvPr/>
            </p:nvSpPr>
            <p:spPr>
              <a:xfrm>
                <a:off x="1472737" y="4817155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2FF36E-589C-49BA-91AD-C5AC7C4C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37" y="4817155"/>
                <a:ext cx="714895" cy="400110"/>
              </a:xfrm>
              <a:prstGeom prst="rect">
                <a:avLst/>
              </a:prstGeom>
              <a:blipFill>
                <a:blip r:embed="rId12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 86">
            <a:extLst>
              <a:ext uri="{FF2B5EF4-FFF2-40B4-BE49-F238E27FC236}">
                <a16:creationId xmlns:a16="http://schemas.microsoft.com/office/drawing/2014/main" id="{5095EE10-09D5-4BF9-91A9-A0E0D56BF901}"/>
              </a:ext>
            </a:extLst>
          </p:cNvPr>
          <p:cNvSpPr/>
          <p:nvPr/>
        </p:nvSpPr>
        <p:spPr>
          <a:xfrm>
            <a:off x="748144" y="6046090"/>
            <a:ext cx="1989514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6">
                <a:extLst>
                  <a:ext uri="{FF2B5EF4-FFF2-40B4-BE49-F238E27FC236}">
                    <a16:creationId xmlns:a16="http://schemas.microsoft.com/office/drawing/2014/main" id="{6178A6F8-803C-45C7-9E17-FDBC47B8A3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7856466"/>
                  </p:ext>
                </p:extLst>
              </p:nvPr>
            </p:nvGraphicFramePr>
            <p:xfrm>
              <a:off x="3254432" y="5267619"/>
              <a:ext cx="2700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6">
                <a:extLst>
                  <a:ext uri="{FF2B5EF4-FFF2-40B4-BE49-F238E27FC236}">
                    <a16:creationId xmlns:a16="http://schemas.microsoft.com/office/drawing/2014/main" id="{6178A6F8-803C-45C7-9E17-FDBC47B8A3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7856466"/>
                  </p:ext>
                </p:extLst>
              </p:nvPr>
            </p:nvGraphicFramePr>
            <p:xfrm>
              <a:off x="3254432" y="5267619"/>
              <a:ext cx="2700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1124" t="-108197" r="-30224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3409" t="-108197" r="-20568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1124" t="-208197" r="-30224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03409" t="-208197" r="-20568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D2501F5-00D2-44DA-8D85-D6A22D4B86AC}"/>
                  </a:ext>
                </a:extLst>
              </p:cNvPr>
              <p:cNvSpPr txBox="1"/>
              <p:nvPr/>
            </p:nvSpPr>
            <p:spPr>
              <a:xfrm>
                <a:off x="3142211" y="5354233"/>
                <a:ext cx="5334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D2501F5-00D2-44DA-8D85-D6A22D4B8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11" y="5354233"/>
                <a:ext cx="53340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5537067-25A9-427E-9C4E-0FA60FE2B94F}"/>
                  </a:ext>
                </a:extLst>
              </p:cNvPr>
              <p:cNvSpPr txBox="1"/>
              <p:nvPr/>
            </p:nvSpPr>
            <p:spPr>
              <a:xfrm>
                <a:off x="3288776" y="5032599"/>
                <a:ext cx="7148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5537067-25A9-427E-9C4E-0FA60FE2B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76" y="5032599"/>
                <a:ext cx="714896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5B126AB-CDAC-4CE1-A824-BDC21D71F59C}"/>
                  </a:ext>
                </a:extLst>
              </p:cNvPr>
              <p:cNvSpPr txBox="1"/>
              <p:nvPr/>
            </p:nvSpPr>
            <p:spPr>
              <a:xfrm>
                <a:off x="4614948" y="4817155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5B126AB-CDAC-4CE1-A824-BDC21D71F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948" y="4817155"/>
                <a:ext cx="714895" cy="400110"/>
              </a:xfrm>
              <a:prstGeom prst="rect">
                <a:avLst/>
              </a:prstGeom>
              <a:blipFill>
                <a:blip r:embed="rId1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圆角矩形 86">
            <a:extLst>
              <a:ext uri="{FF2B5EF4-FFF2-40B4-BE49-F238E27FC236}">
                <a16:creationId xmlns:a16="http://schemas.microsoft.com/office/drawing/2014/main" id="{563A029E-70E5-453B-B109-7941F136EDFE}"/>
              </a:ext>
            </a:extLst>
          </p:cNvPr>
          <p:cNvSpPr/>
          <p:nvPr/>
        </p:nvSpPr>
        <p:spPr>
          <a:xfrm>
            <a:off x="3879271" y="5680328"/>
            <a:ext cx="1989514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6">
                <a:extLst>
                  <a:ext uri="{FF2B5EF4-FFF2-40B4-BE49-F238E27FC236}">
                    <a16:creationId xmlns:a16="http://schemas.microsoft.com/office/drawing/2014/main" id="{E9547F03-4F98-43A8-A404-70068840C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3300544"/>
                  </p:ext>
                </p:extLst>
              </p:nvPr>
            </p:nvGraphicFramePr>
            <p:xfrm>
              <a:off x="6232377" y="5267619"/>
              <a:ext cx="2700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6">
                <a:extLst>
                  <a:ext uri="{FF2B5EF4-FFF2-40B4-BE49-F238E27FC236}">
                    <a16:creationId xmlns:a16="http://schemas.microsoft.com/office/drawing/2014/main" id="{E9547F03-4F98-43A8-A404-70068840C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3300544"/>
                  </p:ext>
                </p:extLst>
              </p:nvPr>
            </p:nvGraphicFramePr>
            <p:xfrm>
              <a:off x="6232377" y="5267619"/>
              <a:ext cx="2700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03409" t="-108197" r="-20568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300000" t="-108197" r="-10337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03409" t="-208197" r="-20568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300000" t="-208197" r="-10337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D25A8FB-B3F5-49BF-BC64-E51E193D8A62}"/>
                  </a:ext>
                </a:extLst>
              </p:cNvPr>
              <p:cNvSpPr txBox="1"/>
              <p:nvPr/>
            </p:nvSpPr>
            <p:spPr>
              <a:xfrm>
                <a:off x="6120156" y="5354233"/>
                <a:ext cx="5334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D25A8FB-B3F5-49BF-BC64-E51E193D8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56" y="5354233"/>
                <a:ext cx="53340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5FC5571-479C-4174-BBB7-5D4B05E11928}"/>
                  </a:ext>
                </a:extLst>
              </p:cNvPr>
              <p:cNvSpPr txBox="1"/>
              <p:nvPr/>
            </p:nvSpPr>
            <p:spPr>
              <a:xfrm>
                <a:off x="6266721" y="5032599"/>
                <a:ext cx="7148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5FC5571-479C-4174-BBB7-5D4B05E1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721" y="5032599"/>
                <a:ext cx="714896" cy="369332"/>
              </a:xfrm>
              <a:prstGeom prst="rect">
                <a:avLst/>
              </a:prstGeom>
              <a:blipFill>
                <a:blip r:embed="rId1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F3483BE-04C6-425F-82C7-361848199056}"/>
                  </a:ext>
                </a:extLst>
              </p:cNvPr>
              <p:cNvSpPr txBox="1"/>
              <p:nvPr/>
            </p:nvSpPr>
            <p:spPr>
              <a:xfrm>
                <a:off x="7592893" y="4817155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F3483BE-04C6-425F-82C7-361848199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893" y="4817155"/>
                <a:ext cx="714895" cy="400110"/>
              </a:xfrm>
              <a:prstGeom prst="rect">
                <a:avLst/>
              </a:prstGeom>
              <a:blipFill>
                <a:blip r:embed="rId20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圆角矩形 86">
            <a:extLst>
              <a:ext uri="{FF2B5EF4-FFF2-40B4-BE49-F238E27FC236}">
                <a16:creationId xmlns:a16="http://schemas.microsoft.com/office/drawing/2014/main" id="{42E86CED-8AFF-4E0E-811C-A62871109064}"/>
              </a:ext>
            </a:extLst>
          </p:cNvPr>
          <p:cNvSpPr/>
          <p:nvPr/>
        </p:nvSpPr>
        <p:spPr>
          <a:xfrm>
            <a:off x="7913716" y="6046090"/>
            <a:ext cx="944098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表格 6">
                <a:extLst>
                  <a:ext uri="{FF2B5EF4-FFF2-40B4-BE49-F238E27FC236}">
                    <a16:creationId xmlns:a16="http://schemas.microsoft.com/office/drawing/2014/main" id="{47A4E005-5AE1-48F7-B5E3-B950C2A3A7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997838"/>
                  </p:ext>
                </p:extLst>
              </p:nvPr>
            </p:nvGraphicFramePr>
            <p:xfrm>
              <a:off x="9374588" y="5267619"/>
              <a:ext cx="2700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表格 6">
                <a:extLst>
                  <a:ext uri="{FF2B5EF4-FFF2-40B4-BE49-F238E27FC236}">
                    <a16:creationId xmlns:a16="http://schemas.microsoft.com/office/drawing/2014/main" id="{47A4E005-5AE1-48F7-B5E3-B950C2A3A7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997838"/>
                  </p:ext>
                </p:extLst>
              </p:nvPr>
            </p:nvGraphicFramePr>
            <p:xfrm>
              <a:off x="9374588" y="5267619"/>
              <a:ext cx="2700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54007159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119477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60473485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68829208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7432952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7229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101124" t="-108197" r="-30224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400000" t="-108197" r="-337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5223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101124" t="-208197" r="-30224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1"/>
                          <a:stretch>
                            <a:fillRect l="-400000" t="-208197" r="-3371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50806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D153A32-EA1E-4C28-A2A3-6D12F8F8F05F}"/>
                  </a:ext>
                </a:extLst>
              </p:cNvPr>
              <p:cNvSpPr txBox="1"/>
              <p:nvPr/>
            </p:nvSpPr>
            <p:spPr>
              <a:xfrm>
                <a:off x="9262367" y="5354233"/>
                <a:ext cx="5334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D153A32-EA1E-4C28-A2A3-6D12F8F8F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67" y="5354233"/>
                <a:ext cx="533400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8A93A00-3091-4D15-B3BF-C8C59D36D5CD}"/>
                  </a:ext>
                </a:extLst>
              </p:cNvPr>
              <p:cNvSpPr txBox="1"/>
              <p:nvPr/>
            </p:nvSpPr>
            <p:spPr>
              <a:xfrm>
                <a:off x="9408932" y="5032599"/>
                <a:ext cx="7148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8A93A00-3091-4D15-B3BF-C8C59D36D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932" y="5032599"/>
                <a:ext cx="714896" cy="369332"/>
              </a:xfrm>
              <a:prstGeom prst="rect">
                <a:avLst/>
              </a:prstGeom>
              <a:blipFill>
                <a:blip r:embed="rId2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3662D21-6616-4EB1-9A73-88A6ECC77BDD}"/>
                  </a:ext>
                </a:extLst>
              </p:cNvPr>
              <p:cNvSpPr txBox="1"/>
              <p:nvPr/>
            </p:nvSpPr>
            <p:spPr>
              <a:xfrm>
                <a:off x="10735104" y="4817155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3662D21-6616-4EB1-9A73-88A6ECC7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5104" y="4817155"/>
                <a:ext cx="714895" cy="400110"/>
              </a:xfrm>
              <a:prstGeom prst="rect">
                <a:avLst/>
              </a:prstGeom>
              <a:blipFill>
                <a:blip r:embed="rId2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圆角矩形 86">
            <a:extLst>
              <a:ext uri="{FF2B5EF4-FFF2-40B4-BE49-F238E27FC236}">
                <a16:creationId xmlns:a16="http://schemas.microsoft.com/office/drawing/2014/main" id="{34D69BD1-028B-4095-B0B2-83CA01F52635}"/>
              </a:ext>
            </a:extLst>
          </p:cNvPr>
          <p:cNvSpPr/>
          <p:nvPr/>
        </p:nvSpPr>
        <p:spPr>
          <a:xfrm>
            <a:off x="10010511" y="5680328"/>
            <a:ext cx="1989514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86">
            <a:extLst>
              <a:ext uri="{FF2B5EF4-FFF2-40B4-BE49-F238E27FC236}">
                <a16:creationId xmlns:a16="http://schemas.microsoft.com/office/drawing/2014/main" id="{882E408A-CCE1-4B7E-A0DD-238A5ADBA2F6}"/>
              </a:ext>
            </a:extLst>
          </p:cNvPr>
          <p:cNvSpPr/>
          <p:nvPr/>
        </p:nvSpPr>
        <p:spPr>
          <a:xfrm>
            <a:off x="9952574" y="5742232"/>
            <a:ext cx="970350" cy="60291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BB8217-57D6-487F-81BA-FBD33AC6C3DB}"/>
              </a:ext>
            </a:extLst>
          </p:cNvPr>
          <p:cNvSpPr txBox="1"/>
          <p:nvPr/>
        </p:nvSpPr>
        <p:spPr>
          <a:xfrm>
            <a:off x="7161571" y="94656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激励表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72DA0D4-08D0-4147-ACC6-AD0437A7E0B6}"/>
                  </a:ext>
                </a:extLst>
              </p:cNvPr>
              <p:cNvSpPr txBox="1"/>
              <p:nvPr/>
            </p:nvSpPr>
            <p:spPr>
              <a:xfrm>
                <a:off x="3940233" y="6386535"/>
                <a:ext cx="177686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72DA0D4-08D0-4147-ACC6-AD0437A7E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233" y="6386535"/>
                <a:ext cx="1776862" cy="43088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E28D070-EC20-41C9-8556-5E50972416B5}"/>
                  </a:ext>
                </a:extLst>
              </p:cNvPr>
              <p:cNvSpPr txBox="1"/>
              <p:nvPr/>
            </p:nvSpPr>
            <p:spPr>
              <a:xfrm>
                <a:off x="6981617" y="6406484"/>
                <a:ext cx="138652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E28D070-EC20-41C9-8556-5E509724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617" y="6406484"/>
                <a:ext cx="1386528" cy="430887"/>
              </a:xfrm>
              <a:prstGeom prst="rect">
                <a:avLst/>
              </a:prstGeom>
              <a:blipFill>
                <a:blip r:embed="rId26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45BD9C61-1D85-40E7-B2EC-DBDE028766F2}"/>
              </a:ext>
            </a:extLst>
          </p:cNvPr>
          <p:cNvSpPr txBox="1"/>
          <p:nvPr/>
        </p:nvSpPr>
        <p:spPr>
          <a:xfrm>
            <a:off x="6298586" y="4348007"/>
            <a:ext cx="141577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5"/>
                </a:solidFill>
              </a:rPr>
              <a:t>状态表法</a:t>
            </a:r>
            <a:endParaRPr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9F3E35-B1A9-4A92-A709-6080E097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2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16" grpId="0"/>
      <p:bldP spid="17" grpId="0"/>
      <p:bldP spid="18" grpId="0"/>
      <p:bldP spid="19" grpId="0" animBg="1"/>
      <p:bldP spid="41" grpId="0"/>
      <p:bldP spid="42" grpId="0"/>
      <p:bldP spid="43" grpId="0"/>
      <p:bldP spid="44" grpId="0" animBg="1"/>
      <p:bldP spid="46" grpId="0"/>
      <p:bldP spid="47" grpId="0"/>
      <p:bldP spid="48" grpId="0"/>
      <p:bldP spid="49" grpId="0" animBg="1"/>
      <p:bldP spid="51" grpId="0"/>
      <p:bldP spid="52" grpId="0"/>
      <p:bldP spid="53" grpId="0"/>
      <p:bldP spid="54" grpId="0" animBg="1"/>
      <p:bldP spid="55" grpId="0" animBg="1"/>
      <p:bldP spid="5" grpId="0" animBg="1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设计：输入</a:t>
            </a:r>
            <a:r>
              <a:rPr lang="zh-CN" altLang="en-US" b="1" dirty="0"/>
              <a:t>序列</a:t>
            </a:r>
            <a:r>
              <a:rPr lang="zh-CN" altLang="en-US" dirty="0"/>
              <a:t>中</a:t>
            </a:r>
            <a:r>
              <a:rPr lang="en-US" altLang="zh-CN" dirty="0"/>
              <a:t>1</a:t>
            </a:r>
            <a:r>
              <a:rPr lang="zh-CN" altLang="en-US" dirty="0"/>
              <a:t>的数目为奇数时，输出为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8321721" y="2072834"/>
            <a:ext cx="26511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1B160625-A222-4B2C-821B-BD3E6D0DF00B}"/>
              </a:ext>
            </a:extLst>
          </p:cNvPr>
          <p:cNvGrpSpPr/>
          <p:nvPr/>
        </p:nvGrpSpPr>
        <p:grpSpPr>
          <a:xfrm>
            <a:off x="3022077" y="3106027"/>
            <a:ext cx="6019099" cy="2404766"/>
            <a:chOff x="29819" y="2448766"/>
            <a:chExt cx="6019099" cy="24047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椭圆 14"/>
                <p:cNvSpPr/>
                <p:nvPr/>
              </p:nvSpPr>
              <p:spPr>
                <a:xfrm>
                  <a:off x="1472236" y="329706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  <m:r>
                          <a:rPr kumimoji="0" lang="en-US" altLang="zh-CN" sz="1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/1</m:t>
                        </m:r>
                      </m:oMath>
                    </m:oMathPara>
                  </a14:m>
                  <a:endParaRPr kumimoji="0" lang="en-US" altLang="zh-CN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椭圆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2236" y="3297066"/>
                  <a:ext cx="792000" cy="792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17"/>
                <p:cNvSpPr/>
                <p:nvPr/>
              </p:nvSpPr>
              <p:spPr>
                <a:xfrm>
                  <a:off x="3832998" y="329706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  <m:r>
                          <a:rPr kumimoji="0" lang="en-US" altLang="zh-CN" sz="1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/0</m:t>
                        </m:r>
                      </m:oMath>
                    </m:oMathPara>
                  </a14:m>
                  <a:endParaRPr kumimoji="0" lang="en-US" altLang="zh-CN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椭圆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2998" y="3297066"/>
                  <a:ext cx="792000" cy="792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曲线连接符 18"/>
            <p:cNvCxnSpPr>
              <a:stCxn id="18" idx="4"/>
              <a:endCxn id="15" idx="4"/>
            </p:cNvCxnSpPr>
            <p:nvPr/>
          </p:nvCxnSpPr>
          <p:spPr>
            <a:xfrm rot="5400000">
              <a:off x="3048617" y="2908685"/>
              <a:ext cx="12700" cy="2360762"/>
            </a:xfrm>
            <a:prstGeom prst="curvedConnector3">
              <a:avLst>
                <a:gd name="adj1" fmla="val 302263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2673599" y="4453422"/>
                  <a:ext cx="8638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599" y="4453422"/>
                  <a:ext cx="863891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曲线连接符 23"/>
            <p:cNvCxnSpPr>
              <a:stCxn id="15" idx="0"/>
              <a:endCxn id="18" idx="0"/>
            </p:cNvCxnSpPr>
            <p:nvPr/>
          </p:nvCxnSpPr>
          <p:spPr>
            <a:xfrm rot="5400000" flipH="1" flipV="1">
              <a:off x="3048617" y="2116685"/>
              <a:ext cx="12700" cy="2360762"/>
            </a:xfrm>
            <a:prstGeom prst="curvedConnector3">
              <a:avLst>
                <a:gd name="adj1" fmla="val 3611323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2673599" y="2448766"/>
                  <a:ext cx="8638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599" y="2448766"/>
                  <a:ext cx="863891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曲线连接符 30"/>
            <p:cNvCxnSpPr>
              <a:stCxn id="15" idx="3"/>
              <a:endCxn id="15" idx="1"/>
            </p:cNvCxnSpPr>
            <p:nvPr/>
          </p:nvCxnSpPr>
          <p:spPr>
            <a:xfrm rot="5400000" flipH="1">
              <a:off x="1308208" y="3693066"/>
              <a:ext cx="560028" cy="12700"/>
            </a:xfrm>
            <a:prstGeom prst="curvedConnector5">
              <a:avLst>
                <a:gd name="adj1" fmla="val -18227"/>
                <a:gd name="adj2" fmla="val 4904079"/>
                <a:gd name="adj3" fmla="val 120281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29819" y="3486809"/>
                  <a:ext cx="8638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=0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9" y="3486809"/>
                  <a:ext cx="86389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曲线连接符 37"/>
            <p:cNvCxnSpPr>
              <a:stCxn id="18" idx="5"/>
              <a:endCxn id="18" idx="7"/>
            </p:cNvCxnSpPr>
            <p:nvPr/>
          </p:nvCxnSpPr>
          <p:spPr>
            <a:xfrm rot="5400000" flipH="1">
              <a:off x="4228998" y="3693066"/>
              <a:ext cx="560028" cy="12700"/>
            </a:xfrm>
            <a:prstGeom prst="curvedConnector5">
              <a:avLst>
                <a:gd name="adj1" fmla="val -26442"/>
                <a:gd name="adj2" fmla="val -4984843"/>
                <a:gd name="adj3" fmla="val 13055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5185027" y="3486809"/>
                  <a:ext cx="8638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=0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027" y="3486809"/>
                  <a:ext cx="863891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文本框 44"/>
            <p:cNvSpPr txBox="1"/>
            <p:nvPr/>
          </p:nvSpPr>
          <p:spPr>
            <a:xfrm>
              <a:off x="1660487" y="325994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奇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997076" y="325621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偶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685219A-ABDB-46DC-BD03-54478B689F2A}"/>
                  </a:ext>
                </a:extLst>
              </p:cNvPr>
              <p:cNvSpPr/>
              <p:nvPr/>
            </p:nvSpPr>
            <p:spPr>
              <a:xfrm>
                <a:off x="3660746" y="1452676"/>
                <a:ext cx="1346662" cy="11252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685219A-ABDB-46DC-BD03-54478B689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46" y="1452676"/>
                <a:ext cx="1346662" cy="112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2B4288C-4D36-40FE-9F42-D7A9908FFAE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007408" y="1988994"/>
            <a:ext cx="6951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5760A-1A69-4B35-B22C-FD4D6A10E8FB}"/>
                  </a:ext>
                </a:extLst>
              </p:cNvPr>
              <p:cNvSpPr txBox="1"/>
              <p:nvPr/>
            </p:nvSpPr>
            <p:spPr>
              <a:xfrm>
                <a:off x="5858778" y="1750437"/>
                <a:ext cx="267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5760A-1A69-4B35-B22C-FD4D6A10E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778" y="1750437"/>
                <a:ext cx="267702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F83E4AE-2725-4360-BE41-7E28DD891A0F}"/>
              </a:ext>
            </a:extLst>
          </p:cNvPr>
          <p:cNvCxnSpPr/>
          <p:nvPr/>
        </p:nvCxnSpPr>
        <p:spPr>
          <a:xfrm flipV="1">
            <a:off x="2940746" y="1762041"/>
            <a:ext cx="720000" cy="1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9BD61E3-BEEB-478C-A038-B90835D3D7A4}"/>
                  </a:ext>
                </a:extLst>
              </p:cNvPr>
              <p:cNvSpPr txBox="1"/>
              <p:nvPr/>
            </p:nvSpPr>
            <p:spPr>
              <a:xfrm>
                <a:off x="2558495" y="1500611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9BD61E3-BEEB-478C-A038-B90835D3D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95" y="1500611"/>
                <a:ext cx="28341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45F1CCFD-1313-4A29-8D42-5F55C46C1CD2}"/>
              </a:ext>
            </a:extLst>
          </p:cNvPr>
          <p:cNvGrpSpPr/>
          <p:nvPr/>
        </p:nvGrpSpPr>
        <p:grpSpPr>
          <a:xfrm>
            <a:off x="2344747" y="2089857"/>
            <a:ext cx="1315999" cy="430887"/>
            <a:chOff x="1090720" y="2075154"/>
            <a:chExt cx="1315999" cy="430887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0F38DE34-8CB5-4F07-9E15-8FDFBB34F002}"/>
                </a:ext>
              </a:extLst>
            </p:cNvPr>
            <p:cNvCxnSpPr/>
            <p:nvPr/>
          </p:nvCxnSpPr>
          <p:spPr>
            <a:xfrm flipV="1">
              <a:off x="1686719" y="2295335"/>
              <a:ext cx="720000" cy="1817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A97D539-3880-4806-A7CB-A8F53655B7B4}"/>
                    </a:ext>
                  </a:extLst>
                </p:cNvPr>
                <p:cNvSpPr txBox="1"/>
                <p:nvPr/>
              </p:nvSpPr>
              <p:spPr>
                <a:xfrm>
                  <a:off x="1090720" y="2075154"/>
                  <a:ext cx="5699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𝑐𝑙𝑘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A97D539-3880-4806-A7CB-A8F53655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720" y="2075154"/>
                  <a:ext cx="56996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469CBA69-660A-4016-8AB1-CEA237B19B05}"/>
              </a:ext>
            </a:extLst>
          </p:cNvPr>
          <p:cNvSpPr txBox="1"/>
          <p:nvPr/>
        </p:nvSpPr>
        <p:spPr>
          <a:xfrm>
            <a:off x="442849" y="153120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00100110111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FC9DF7E-C7BC-4CB3-8BA7-40AD2A60E563}"/>
                  </a:ext>
                </a:extLst>
              </p:cNvPr>
              <p:cNvSpPr txBox="1"/>
              <p:nvPr/>
            </p:nvSpPr>
            <p:spPr>
              <a:xfrm>
                <a:off x="7227607" y="1391966"/>
                <a:ext cx="49148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/>
                    </a:solidFill>
                  </a:rPr>
                  <a:t>输入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：</a:t>
                </a:r>
                <a:r>
                  <a:rPr lang="en-US" altLang="zh-CN" sz="2800" spc="600" dirty="0">
                    <a:solidFill>
                      <a:schemeClr val="tx1"/>
                    </a:solidFill>
                  </a:rPr>
                  <a:t>001_0011_0111</a:t>
                </a:r>
                <a:endParaRPr lang="zh-CN" altLang="en-US" sz="2800" spc="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FC9DF7E-C7BC-4CB3-8BA7-40AD2A60E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607" y="1391966"/>
                <a:ext cx="4914807" cy="523220"/>
              </a:xfrm>
              <a:prstGeom prst="rect">
                <a:avLst/>
              </a:prstGeom>
              <a:blipFill>
                <a:blip r:embed="rId12"/>
                <a:stretch>
                  <a:fillRect l="-2605" t="-11628" r="-993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6CCCA7-4F77-40BE-AD00-8E1F4B4F0A28}"/>
                  </a:ext>
                </a:extLst>
              </p:cNvPr>
              <p:cNvSpPr txBox="1"/>
              <p:nvPr/>
            </p:nvSpPr>
            <p:spPr>
              <a:xfrm>
                <a:off x="7238691" y="2132360"/>
                <a:ext cx="4892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/>
                    </a:solidFill>
                  </a:rPr>
                  <a:t>输出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：</a:t>
                </a:r>
                <a:r>
                  <a:rPr lang="en-US" altLang="zh-CN" sz="2800" b="1" spc="600" dirty="0"/>
                  <a:t>00</a:t>
                </a:r>
                <a:r>
                  <a:rPr lang="en-US" altLang="zh-CN" sz="2800" b="1" spc="600" dirty="0">
                    <a:solidFill>
                      <a:schemeClr val="tx1"/>
                    </a:solidFill>
                  </a:rPr>
                  <a:t>0_1110_1101</a:t>
                </a:r>
                <a:endParaRPr lang="zh-CN" altLang="en-US" sz="2800" b="1" spc="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6CCCA7-4F77-40BE-AD00-8E1F4B4F0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691" y="2132360"/>
                <a:ext cx="4892430" cy="523220"/>
              </a:xfrm>
              <a:prstGeom prst="rect">
                <a:avLst/>
              </a:prstGeom>
              <a:blipFill>
                <a:blip r:embed="rId13"/>
                <a:stretch>
                  <a:fillRect l="-2491" t="-12791" r="-996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CD0938A-6A46-407F-B535-8420495FA6AA}"/>
              </a:ext>
            </a:extLst>
          </p:cNvPr>
          <p:cNvCxnSpPr/>
          <p:nvPr/>
        </p:nvCxnSpPr>
        <p:spPr>
          <a:xfrm flipH="1">
            <a:off x="8867759" y="2016704"/>
            <a:ext cx="2781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588D372-C969-4A08-9584-3F9E209513DC}"/>
              </a:ext>
            </a:extLst>
          </p:cNvPr>
          <p:cNvSpPr txBox="1"/>
          <p:nvPr/>
        </p:nvSpPr>
        <p:spPr>
          <a:xfrm>
            <a:off x="1338242" y="5629445"/>
            <a:ext cx="9417963" cy="1143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状态</a:t>
            </a:r>
            <a:r>
              <a:rPr lang="zh-CN" altLang="en-US" sz="2400" dirty="0"/>
              <a:t>可对输入序列进行记忆，也可对输入序列产生的结果进行记忆。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关键</a:t>
            </a:r>
            <a:r>
              <a:rPr lang="zh-CN" altLang="en-US" sz="2400" dirty="0"/>
              <a:t>：弄清有多少信息需要记忆，从而确定需要多少个状态。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88A756-584E-4D2E-B541-69F81333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94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6D04D-F262-479B-9AFD-975F44A1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4000" dirty="0"/>
              <a:t>设计检测是否输入“</a:t>
            </a:r>
            <a:r>
              <a:rPr lang="en-US" altLang="zh-CN" sz="4000" dirty="0"/>
              <a:t>110</a:t>
            </a:r>
            <a:r>
              <a:rPr lang="zh-CN" altLang="en-US" sz="4000" dirty="0"/>
              <a:t>” </a:t>
            </a:r>
            <a:r>
              <a:rPr lang="en-US" altLang="zh-CN" sz="4000" dirty="0"/>
              <a:t>(10)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9D2E954-29DF-4EC3-B776-E79F6F6BD26E}"/>
                  </a:ext>
                </a:extLst>
              </p:cNvPr>
              <p:cNvSpPr txBox="1"/>
              <p:nvPr/>
            </p:nvSpPr>
            <p:spPr>
              <a:xfrm>
                <a:off x="1123515" y="1278237"/>
                <a:ext cx="30301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9D2E954-29DF-4EC3-B776-E79F6F6BD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15" y="1278237"/>
                <a:ext cx="3030132" cy="461665"/>
              </a:xfrm>
              <a:prstGeom prst="rect">
                <a:avLst/>
              </a:prstGeom>
              <a:blipFill>
                <a:blip r:embed="rId2"/>
                <a:stretch>
                  <a:fillRect l="-1408" t="-9333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3E2162-20E3-4844-9C97-8670EA6ACE6A}"/>
                  </a:ext>
                </a:extLst>
              </p:cNvPr>
              <p:cNvSpPr txBox="1"/>
              <p:nvPr/>
            </p:nvSpPr>
            <p:spPr>
              <a:xfrm>
                <a:off x="4639663" y="1278237"/>
                <a:ext cx="3439506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3E2162-20E3-4844-9C97-8670EA6A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663" y="1278237"/>
                <a:ext cx="3439506" cy="462434"/>
              </a:xfrm>
              <a:prstGeom prst="rect">
                <a:avLst/>
              </a:prstGeom>
              <a:blipFill>
                <a:blip r:embed="rId3"/>
                <a:stretch>
                  <a:fillRect l="-1241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EB0BF66-8811-4C33-BDC9-35A57561C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896" y="3176863"/>
            <a:ext cx="789191" cy="421175"/>
          </a:xfrm>
          <a:prstGeom prst="rect">
            <a:avLst/>
          </a:prstGeom>
        </p:spPr>
      </p:pic>
      <p:cxnSp>
        <p:nvCxnSpPr>
          <p:cNvPr id="8" name="直接连接符 20">
            <a:extLst>
              <a:ext uri="{FF2B5EF4-FFF2-40B4-BE49-F238E27FC236}">
                <a16:creationId xmlns:a16="http://schemas.microsoft.com/office/drawing/2014/main" id="{81986DB8-8511-40B4-A15D-4E26580AA647}"/>
              </a:ext>
            </a:extLst>
          </p:cNvPr>
          <p:cNvCxnSpPr>
            <a:cxnSpLocks/>
            <a:stCxn id="9" idx="3"/>
            <a:endCxn id="36" idx="1"/>
          </p:cNvCxnSpPr>
          <p:nvPr/>
        </p:nvCxnSpPr>
        <p:spPr>
          <a:xfrm>
            <a:off x="2475790" y="3031281"/>
            <a:ext cx="1310491" cy="1473424"/>
          </a:xfrm>
          <a:prstGeom prst="bentConnector3">
            <a:avLst>
              <a:gd name="adj1" fmla="val 7452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3A342A9-F6D6-4E69-A283-5905020D6CD9}"/>
                  </a:ext>
                </a:extLst>
              </p:cNvPr>
              <p:cNvSpPr txBox="1"/>
              <p:nvPr/>
            </p:nvSpPr>
            <p:spPr>
              <a:xfrm>
                <a:off x="2161354" y="2846615"/>
                <a:ext cx="314436" cy="369332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3A342A9-F6D6-4E69-A283-5905020D6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54" y="2846615"/>
                <a:ext cx="314436" cy="369332"/>
              </a:xfrm>
              <a:prstGeom prst="rect">
                <a:avLst/>
              </a:prstGeom>
              <a:blipFill>
                <a:blip r:embed="rId5"/>
                <a:stretch>
                  <a:fillRect l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40">
            <a:extLst>
              <a:ext uri="{FF2B5EF4-FFF2-40B4-BE49-F238E27FC236}">
                <a16:creationId xmlns:a16="http://schemas.microsoft.com/office/drawing/2014/main" id="{E959C061-3CC0-499C-BAF2-3709DE6DE1D5}"/>
              </a:ext>
            </a:extLst>
          </p:cNvPr>
          <p:cNvCxnSpPr>
            <a:cxnSpLocks/>
          </p:cNvCxnSpPr>
          <p:nvPr/>
        </p:nvCxnSpPr>
        <p:spPr bwMode="auto">
          <a:xfrm flipV="1">
            <a:off x="2370432" y="4805696"/>
            <a:ext cx="1400950" cy="936000"/>
          </a:xfrm>
          <a:prstGeom prst="bentConnector3">
            <a:avLst>
              <a:gd name="adj1" fmla="val 33386"/>
            </a:avLst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27A1280-7CC4-44D2-BADB-3DC9FFBB29B3}"/>
                  </a:ext>
                </a:extLst>
              </p:cNvPr>
              <p:cNvSpPr txBox="1"/>
              <p:nvPr/>
            </p:nvSpPr>
            <p:spPr>
              <a:xfrm>
                <a:off x="1996612" y="5597299"/>
                <a:ext cx="373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𝑐𝑙𝑘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27A1280-7CC4-44D2-BADB-3DC9FFBB2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612" y="5597299"/>
                <a:ext cx="373820" cy="276999"/>
              </a:xfrm>
              <a:prstGeom prst="rect">
                <a:avLst/>
              </a:prstGeom>
              <a:blipFill>
                <a:blip r:embed="rId6"/>
                <a:stretch>
                  <a:fillRect l="-14754" r="-13115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537BE80-585A-4C52-8664-89AD9DF37B6C}"/>
                  </a:ext>
                </a:extLst>
              </p:cNvPr>
              <p:cNvSpPr/>
              <p:nvPr/>
            </p:nvSpPr>
            <p:spPr bwMode="auto">
              <a:xfrm>
                <a:off x="3766102" y="4256030"/>
                <a:ext cx="720080" cy="1080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537BE80-585A-4C52-8664-89AD9DF37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6102" y="4256030"/>
                <a:ext cx="720080" cy="1080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ADAB0AF0-F406-4509-9553-B1B619F6300E}"/>
              </a:ext>
            </a:extLst>
          </p:cNvPr>
          <p:cNvSpPr/>
          <p:nvPr/>
        </p:nvSpPr>
        <p:spPr bwMode="auto">
          <a:xfrm rot="13581506">
            <a:off x="3686894" y="4732761"/>
            <a:ext cx="158418" cy="144016"/>
          </a:xfrm>
          <a:prstGeom prst="rt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846D3A5-D3EC-49E1-BCA5-0B8B8C66BDE3}"/>
                  </a:ext>
                </a:extLst>
              </p:cNvPr>
              <p:cNvSpPr/>
              <p:nvPr/>
            </p:nvSpPr>
            <p:spPr>
              <a:xfrm>
                <a:off x="3786281" y="4335428"/>
                <a:ext cx="201776" cy="338554"/>
              </a:xfrm>
              <a:prstGeom prst="rect">
                <a:avLst/>
              </a:prstGeom>
            </p:spPr>
            <p:txBody>
              <a:bodyPr wrap="none" lIns="36000" r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846D3A5-D3EC-49E1-BCA5-0B8B8C66B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281" y="4335428"/>
                <a:ext cx="201776" cy="338554"/>
              </a:xfrm>
              <a:prstGeom prst="rect">
                <a:avLst/>
              </a:prstGeom>
              <a:blipFill>
                <a:blip r:embed="rId8"/>
                <a:stretch>
                  <a:fillRect l="-15152" r="-15152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EE40F3F-DEB4-48A5-836D-BA8BB55E1385}"/>
                  </a:ext>
                </a:extLst>
              </p:cNvPr>
              <p:cNvSpPr/>
              <p:nvPr/>
            </p:nvSpPr>
            <p:spPr>
              <a:xfrm>
                <a:off x="4285314" y="4335428"/>
                <a:ext cx="191976" cy="338554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EE40F3F-DEB4-48A5-836D-BA8BB55E1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314" y="4335428"/>
                <a:ext cx="191976" cy="338554"/>
              </a:xfrm>
              <a:prstGeom prst="rect">
                <a:avLst/>
              </a:prstGeom>
              <a:blipFill>
                <a:blip r:embed="rId9"/>
                <a:stretch>
                  <a:fillRect l="-35484" r="-29032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F148B4B4-BFD8-468F-879D-102DDD15E67C}"/>
              </a:ext>
            </a:extLst>
          </p:cNvPr>
          <p:cNvSpPr/>
          <p:nvPr/>
        </p:nvSpPr>
        <p:spPr bwMode="auto">
          <a:xfrm>
            <a:off x="4492939" y="5014526"/>
            <a:ext cx="108000" cy="108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D3EC657-8C43-41CC-ACA6-071B0935B6FD}"/>
                  </a:ext>
                </a:extLst>
              </p:cNvPr>
              <p:cNvSpPr/>
              <p:nvPr/>
            </p:nvSpPr>
            <p:spPr bwMode="auto">
              <a:xfrm>
                <a:off x="6549844" y="4258253"/>
                <a:ext cx="720080" cy="1080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D3EC657-8C43-41CC-ACA6-071B0935B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49844" y="4258253"/>
                <a:ext cx="720080" cy="10801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CD1063C9-05F8-4134-9ED9-399BE16C9B38}"/>
              </a:ext>
            </a:extLst>
          </p:cNvPr>
          <p:cNvSpPr/>
          <p:nvPr/>
        </p:nvSpPr>
        <p:spPr bwMode="auto">
          <a:xfrm rot="13581506">
            <a:off x="6470636" y="4762693"/>
            <a:ext cx="158418" cy="144016"/>
          </a:xfrm>
          <a:prstGeom prst="rt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34AF12F-43EA-4766-9612-E690C830B625}"/>
                  </a:ext>
                </a:extLst>
              </p:cNvPr>
              <p:cNvSpPr/>
              <p:nvPr/>
            </p:nvSpPr>
            <p:spPr>
              <a:xfrm>
                <a:off x="6564481" y="4337651"/>
                <a:ext cx="201776" cy="338554"/>
              </a:xfrm>
              <a:prstGeom prst="rect">
                <a:avLst/>
              </a:prstGeom>
            </p:spPr>
            <p:txBody>
              <a:bodyPr wrap="none" lIns="36000" r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34AF12F-43EA-4766-9612-E690C830B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481" y="4337651"/>
                <a:ext cx="201776" cy="338554"/>
              </a:xfrm>
              <a:prstGeom prst="rect">
                <a:avLst/>
              </a:prstGeom>
              <a:blipFill>
                <a:blip r:embed="rId11"/>
                <a:stretch>
                  <a:fillRect l="-15152" r="-1515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4819496-497E-4A32-9A27-133BDE29B830}"/>
                  </a:ext>
                </a:extLst>
              </p:cNvPr>
              <p:cNvSpPr/>
              <p:nvPr/>
            </p:nvSpPr>
            <p:spPr>
              <a:xfrm>
                <a:off x="7069056" y="4337651"/>
                <a:ext cx="191976" cy="338554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4819496-497E-4A32-9A27-133BDE29B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56" y="4337651"/>
                <a:ext cx="191976" cy="338554"/>
              </a:xfrm>
              <a:prstGeom prst="rect">
                <a:avLst/>
              </a:prstGeom>
              <a:blipFill>
                <a:blip r:embed="rId12"/>
                <a:stretch>
                  <a:fillRect l="-35484" r="-29032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椭圆 32">
            <a:extLst>
              <a:ext uri="{FF2B5EF4-FFF2-40B4-BE49-F238E27FC236}">
                <a16:creationId xmlns:a16="http://schemas.microsoft.com/office/drawing/2014/main" id="{ADBA1516-EE16-4962-9234-9C4510570354}"/>
              </a:ext>
            </a:extLst>
          </p:cNvPr>
          <p:cNvSpPr/>
          <p:nvPr/>
        </p:nvSpPr>
        <p:spPr bwMode="auto">
          <a:xfrm>
            <a:off x="7276681" y="5016749"/>
            <a:ext cx="108000" cy="108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FB83637-F632-41B8-951C-3D9D50249E7A}"/>
              </a:ext>
            </a:extLst>
          </p:cNvPr>
          <p:cNvGrpSpPr/>
          <p:nvPr/>
        </p:nvGrpSpPr>
        <p:grpSpPr>
          <a:xfrm>
            <a:off x="6049601" y="2472696"/>
            <a:ext cx="329788" cy="227214"/>
            <a:chOff x="4801928" y="2542590"/>
            <a:chExt cx="329788" cy="227214"/>
          </a:xfrm>
        </p:grpSpPr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612192BD-ED11-44D3-A393-508E277415BA}"/>
                </a:ext>
              </a:extLst>
            </p:cNvPr>
            <p:cNvSpPr/>
            <p:nvPr/>
          </p:nvSpPr>
          <p:spPr>
            <a:xfrm rot="5400000">
              <a:off x="4799215" y="2545303"/>
              <a:ext cx="227214" cy="221788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ED9C583-1180-417E-98FB-8C36AE036C40}"/>
                </a:ext>
              </a:extLst>
            </p:cNvPr>
            <p:cNvSpPr/>
            <p:nvPr/>
          </p:nvSpPr>
          <p:spPr bwMode="auto">
            <a:xfrm>
              <a:off x="5023716" y="260219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cxnSp>
        <p:nvCxnSpPr>
          <p:cNvPr id="15" name="直接连接符 40">
            <a:extLst>
              <a:ext uri="{FF2B5EF4-FFF2-40B4-BE49-F238E27FC236}">
                <a16:creationId xmlns:a16="http://schemas.microsoft.com/office/drawing/2014/main" id="{34D79B99-2C75-4629-AC4A-E11E708BA2C7}"/>
              </a:ext>
            </a:extLst>
          </p:cNvPr>
          <p:cNvCxnSpPr>
            <a:cxnSpLocks/>
          </p:cNvCxnSpPr>
          <p:nvPr/>
        </p:nvCxnSpPr>
        <p:spPr bwMode="auto">
          <a:xfrm flipV="1">
            <a:off x="2370431" y="4845787"/>
            <a:ext cx="4176000" cy="900000"/>
          </a:xfrm>
          <a:prstGeom prst="bentConnector3">
            <a:avLst>
              <a:gd name="adj1" fmla="val 65548"/>
            </a:avLst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6" name="直接连接符 20">
            <a:extLst>
              <a:ext uri="{FF2B5EF4-FFF2-40B4-BE49-F238E27FC236}">
                <a16:creationId xmlns:a16="http://schemas.microsoft.com/office/drawing/2014/main" id="{1F857FCE-21BB-43FA-BEF4-796B691CFBAD}"/>
              </a:ext>
            </a:extLst>
          </p:cNvPr>
          <p:cNvCxnSpPr>
            <a:cxnSpLocks/>
            <a:stCxn id="7" idx="1"/>
            <a:endCxn id="37" idx="3"/>
          </p:cNvCxnSpPr>
          <p:nvPr/>
        </p:nvCxnSpPr>
        <p:spPr>
          <a:xfrm rot="10800000" flipV="1">
            <a:off x="4481896" y="3467905"/>
            <a:ext cx="396000" cy="10368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0">
            <a:extLst>
              <a:ext uri="{FF2B5EF4-FFF2-40B4-BE49-F238E27FC236}">
                <a16:creationId xmlns:a16="http://schemas.microsoft.com/office/drawing/2014/main" id="{DD9D5741-B972-4200-ABD1-38E741CE4DAD}"/>
              </a:ext>
            </a:extLst>
          </p:cNvPr>
          <p:cNvCxnSpPr>
            <a:cxnSpLocks/>
          </p:cNvCxnSpPr>
          <p:nvPr/>
        </p:nvCxnSpPr>
        <p:spPr>
          <a:xfrm rot="10800000">
            <a:off x="6379389" y="2588530"/>
            <a:ext cx="1275662" cy="108000"/>
          </a:xfrm>
          <a:prstGeom prst="bentConnector3">
            <a:avLst>
              <a:gd name="adj1" fmla="val 130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0">
            <a:extLst>
              <a:ext uri="{FF2B5EF4-FFF2-40B4-BE49-F238E27FC236}">
                <a16:creationId xmlns:a16="http://schemas.microsoft.com/office/drawing/2014/main" id="{36FA5BB0-EB9D-40FD-8FC8-97ACF8CEEE85}"/>
              </a:ext>
            </a:extLst>
          </p:cNvPr>
          <p:cNvCxnSpPr>
            <a:cxnSpLocks/>
          </p:cNvCxnSpPr>
          <p:nvPr/>
        </p:nvCxnSpPr>
        <p:spPr>
          <a:xfrm rot="10800000">
            <a:off x="3519006" y="3038983"/>
            <a:ext cx="1368000" cy="252000"/>
          </a:xfrm>
          <a:prstGeom prst="bentConnector3">
            <a:avLst>
              <a:gd name="adj1" fmla="val 13489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0">
            <a:extLst>
              <a:ext uri="{FF2B5EF4-FFF2-40B4-BE49-F238E27FC236}">
                <a16:creationId xmlns:a16="http://schemas.microsoft.com/office/drawing/2014/main" id="{D46C0390-54C9-49E0-AE61-5A449D540E5B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5667087" y="3387451"/>
            <a:ext cx="897394" cy="1119477"/>
          </a:xfrm>
          <a:prstGeom prst="bentConnector3">
            <a:avLst>
              <a:gd name="adj1" fmla="val 5864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0">
            <a:extLst>
              <a:ext uri="{FF2B5EF4-FFF2-40B4-BE49-F238E27FC236}">
                <a16:creationId xmlns:a16="http://schemas.microsoft.com/office/drawing/2014/main" id="{0BB34BD2-ACF3-4055-B64B-43097AC6D3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61033" y="2899384"/>
            <a:ext cx="429833" cy="16020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08C3447-F90C-404E-AE78-936115192576}"/>
                  </a:ext>
                </a:extLst>
              </p:cNvPr>
              <p:cNvSpPr txBox="1"/>
              <p:nvPr/>
            </p:nvSpPr>
            <p:spPr>
              <a:xfrm>
                <a:off x="9197756" y="2618551"/>
                <a:ext cx="331877" cy="369332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08C3447-F90C-404E-AE78-936115192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756" y="2618551"/>
                <a:ext cx="331877" cy="369332"/>
              </a:xfrm>
              <a:prstGeom prst="rect">
                <a:avLst/>
              </a:prstGeom>
              <a:blipFill>
                <a:blip r:embed="rId13"/>
                <a:stretch>
                  <a:fillRect l="-11111" r="-925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0">
            <a:extLst>
              <a:ext uri="{FF2B5EF4-FFF2-40B4-BE49-F238E27FC236}">
                <a16:creationId xmlns:a16="http://schemas.microsoft.com/office/drawing/2014/main" id="{A55D7AB8-E48D-46AC-B508-6CBD16A065D1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8480056" y="2800436"/>
            <a:ext cx="717700" cy="2781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EADF36DF-2154-4870-A56A-D53372C5D4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5051" y="2575483"/>
            <a:ext cx="848236" cy="452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137E60C-CA83-4252-91C5-BFB36DCBFA71}"/>
                  </a:ext>
                </a:extLst>
              </p:cNvPr>
              <p:cNvSpPr/>
              <p:nvPr/>
            </p:nvSpPr>
            <p:spPr>
              <a:xfrm>
                <a:off x="3771382" y="4996638"/>
                <a:ext cx="213007" cy="338554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137E60C-CA83-4252-91C5-BFB36DCB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82" y="4996638"/>
                <a:ext cx="213007" cy="338554"/>
              </a:xfrm>
              <a:prstGeom prst="rect">
                <a:avLst/>
              </a:prstGeom>
              <a:blipFill>
                <a:blip r:embed="rId15"/>
                <a:stretch>
                  <a:fillRect l="-20000" r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连接符 20">
            <a:extLst>
              <a:ext uri="{FF2B5EF4-FFF2-40B4-BE49-F238E27FC236}">
                <a16:creationId xmlns:a16="http://schemas.microsoft.com/office/drawing/2014/main" id="{2FFD3005-0F21-4BCC-89BB-2542913982DC}"/>
              </a:ext>
            </a:extLst>
          </p:cNvPr>
          <p:cNvCxnSpPr>
            <a:cxnSpLocks/>
            <a:stCxn id="9" idx="3"/>
            <a:endCxn id="43" idx="1"/>
          </p:cNvCxnSpPr>
          <p:nvPr/>
        </p:nvCxnSpPr>
        <p:spPr>
          <a:xfrm>
            <a:off x="2475790" y="3031281"/>
            <a:ext cx="1295592" cy="213463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B15784D-411C-4BFE-B053-83F670522D0E}"/>
              </a:ext>
            </a:extLst>
          </p:cNvPr>
          <p:cNvGrpSpPr/>
          <p:nvPr/>
        </p:nvGrpSpPr>
        <p:grpSpPr>
          <a:xfrm rot="5400000">
            <a:off x="2958692" y="3642373"/>
            <a:ext cx="329788" cy="227214"/>
            <a:chOff x="4801928" y="2542590"/>
            <a:chExt cx="329788" cy="227214"/>
          </a:xfrm>
        </p:grpSpPr>
        <p:sp>
          <p:nvSpPr>
            <p:cNvPr id="53" name="等腰三角形 52">
              <a:extLst>
                <a:ext uri="{FF2B5EF4-FFF2-40B4-BE49-F238E27FC236}">
                  <a16:creationId xmlns:a16="http://schemas.microsoft.com/office/drawing/2014/main" id="{DA2ED4D9-8669-4075-B2B8-3BAAAE2A819A}"/>
                </a:ext>
              </a:extLst>
            </p:cNvPr>
            <p:cNvSpPr/>
            <p:nvPr/>
          </p:nvSpPr>
          <p:spPr>
            <a:xfrm rot="5400000">
              <a:off x="4799215" y="2545303"/>
              <a:ext cx="227214" cy="221788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F02921C-2144-4B5B-9AD0-1B6BC30DC810}"/>
                </a:ext>
              </a:extLst>
            </p:cNvPr>
            <p:cNvSpPr/>
            <p:nvPr/>
          </p:nvSpPr>
          <p:spPr bwMode="auto">
            <a:xfrm>
              <a:off x="5023716" y="260219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F447825-6E11-4741-8E1B-835D9744A528}"/>
                  </a:ext>
                </a:extLst>
              </p:cNvPr>
              <p:cNvSpPr/>
              <p:nvPr/>
            </p:nvSpPr>
            <p:spPr>
              <a:xfrm>
                <a:off x="6558939" y="4992119"/>
                <a:ext cx="213007" cy="338554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F447825-6E11-4741-8E1B-835D9744A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9" y="4992119"/>
                <a:ext cx="213007" cy="338554"/>
              </a:xfrm>
              <a:prstGeom prst="rect">
                <a:avLst/>
              </a:prstGeom>
              <a:blipFill>
                <a:blip r:embed="rId16"/>
                <a:stretch>
                  <a:fillRect l="-20000" r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连接符 20">
            <a:extLst>
              <a:ext uri="{FF2B5EF4-FFF2-40B4-BE49-F238E27FC236}">
                <a16:creationId xmlns:a16="http://schemas.microsoft.com/office/drawing/2014/main" id="{6C24A67D-BCE8-4EE5-9EB8-74E84C4A6838}"/>
              </a:ext>
            </a:extLst>
          </p:cNvPr>
          <p:cNvCxnSpPr>
            <a:cxnSpLocks/>
            <a:stCxn id="7" idx="3"/>
            <a:endCxn id="59" idx="1"/>
          </p:cNvCxnSpPr>
          <p:nvPr/>
        </p:nvCxnSpPr>
        <p:spPr>
          <a:xfrm>
            <a:off x="5667087" y="3387451"/>
            <a:ext cx="891852" cy="1773945"/>
          </a:xfrm>
          <a:prstGeom prst="bentConnector3">
            <a:avLst>
              <a:gd name="adj1" fmla="val 2390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202C8B3-7B60-4309-8D26-97AB675CC538}"/>
              </a:ext>
            </a:extLst>
          </p:cNvPr>
          <p:cNvGrpSpPr/>
          <p:nvPr/>
        </p:nvGrpSpPr>
        <p:grpSpPr>
          <a:xfrm rot="5400000">
            <a:off x="5719566" y="3638468"/>
            <a:ext cx="329788" cy="227214"/>
            <a:chOff x="4801928" y="2542590"/>
            <a:chExt cx="329788" cy="227214"/>
          </a:xfrm>
        </p:grpSpPr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2B40E893-4C1A-4D31-974E-7D14BA533160}"/>
                </a:ext>
              </a:extLst>
            </p:cNvPr>
            <p:cNvSpPr/>
            <p:nvPr/>
          </p:nvSpPr>
          <p:spPr>
            <a:xfrm rot="5400000">
              <a:off x="4799215" y="2545303"/>
              <a:ext cx="227214" cy="221788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B084CD9-0607-4259-87E0-F7AAEE93E406}"/>
                </a:ext>
              </a:extLst>
            </p:cNvPr>
            <p:cNvSpPr/>
            <p:nvPr/>
          </p:nvSpPr>
          <p:spPr bwMode="auto">
            <a:xfrm>
              <a:off x="5023716" y="260219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4F75457-4159-48A9-BE91-7A2F3C729276}"/>
                  </a:ext>
                </a:extLst>
              </p:cNvPr>
              <p:cNvSpPr/>
              <p:nvPr/>
            </p:nvSpPr>
            <p:spPr>
              <a:xfrm>
                <a:off x="8695543" y="1278237"/>
                <a:ext cx="18542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𝒁</m:t>
                      </m:r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4F75457-4159-48A9-BE91-7A2F3C729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543" y="1278237"/>
                <a:ext cx="1854282" cy="461665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连接符 20">
            <a:extLst>
              <a:ext uri="{FF2B5EF4-FFF2-40B4-BE49-F238E27FC236}">
                <a16:creationId xmlns:a16="http://schemas.microsoft.com/office/drawing/2014/main" id="{96443475-F52A-4920-BCD0-0337B0E8E0A7}"/>
              </a:ext>
            </a:extLst>
          </p:cNvPr>
          <p:cNvCxnSpPr>
            <a:cxnSpLocks/>
            <a:stCxn id="27" idx="3"/>
            <a:endCxn id="9" idx="3"/>
          </p:cNvCxnSpPr>
          <p:nvPr/>
        </p:nvCxnSpPr>
        <p:spPr>
          <a:xfrm rot="10800000" flipV="1">
            <a:off x="2475791" y="2586303"/>
            <a:ext cx="3573811" cy="444978"/>
          </a:xfrm>
          <a:prstGeom prst="bentConnector3">
            <a:avLst>
              <a:gd name="adj1" fmla="val 38060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832A35D3-0BE5-4402-B50E-10D320575C86}"/>
              </a:ext>
            </a:extLst>
          </p:cNvPr>
          <p:cNvSpPr/>
          <p:nvPr/>
        </p:nvSpPr>
        <p:spPr>
          <a:xfrm>
            <a:off x="3082616" y="3003715"/>
            <a:ext cx="72000" cy="720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E25E6D6-1BC9-4753-B678-BAE0609027E0}"/>
              </a:ext>
            </a:extLst>
          </p:cNvPr>
          <p:cNvSpPr/>
          <p:nvPr/>
        </p:nvSpPr>
        <p:spPr>
          <a:xfrm>
            <a:off x="3417509" y="3000873"/>
            <a:ext cx="72000" cy="720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28D4290-9020-44DE-B5F9-6DDCDA406E84}"/>
              </a:ext>
            </a:extLst>
          </p:cNvPr>
          <p:cNvSpPr/>
          <p:nvPr/>
        </p:nvSpPr>
        <p:spPr>
          <a:xfrm>
            <a:off x="5849158" y="3362679"/>
            <a:ext cx="72000" cy="720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52AFAD-D96E-46BD-A74E-236D4FEEFFEE}"/>
              </a:ext>
            </a:extLst>
          </p:cNvPr>
          <p:cNvSpPr/>
          <p:nvPr/>
        </p:nvSpPr>
        <p:spPr>
          <a:xfrm>
            <a:off x="2790226" y="2302187"/>
            <a:ext cx="5993556" cy="1732249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FA1634-FE18-4D21-BCA4-0C4D0EEF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985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5950F-D8F8-4090-B8A4-9D8D4D39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4000" dirty="0"/>
              <a:t>设计检测是否输入“</a:t>
            </a:r>
            <a:r>
              <a:rPr lang="en-US" altLang="zh-CN" sz="4000" dirty="0"/>
              <a:t>110</a:t>
            </a:r>
            <a:r>
              <a:rPr lang="zh-CN" altLang="en-US" sz="4000" dirty="0"/>
              <a:t>” </a:t>
            </a:r>
            <a:r>
              <a:rPr lang="en-US" altLang="zh-CN" sz="4000" dirty="0"/>
              <a:t>(11)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1B208E4B-EED9-4C66-9DED-B9FF0DF970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412" y="977240"/>
              <a:ext cx="3590062" cy="3820257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424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20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1B208E4B-EED9-4C66-9DED-B9FF0DF970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412" y="977240"/>
              <a:ext cx="3590062" cy="3820257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708537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576305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</a:tblGrid>
                  <a:tr h="4244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t="-1429" r="-409483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2105" t="-1429" r="-400000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22105" t="-1429" r="-300000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22105" t="-1429" r="-200000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26596" t="-1429" r="-102128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21053" t="-1429" r="-1053" b="-8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22105" t="-708696" r="-200000" b="-12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26596" t="-708696" r="-102128" b="-120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21053" t="-708696" r="-1053" b="-120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22105" t="-797143" r="-200000" b="-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26596" t="-797143" r="-102128" b="-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21053" t="-797143" r="-1053" b="-1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表格 32">
                <a:extLst>
                  <a:ext uri="{FF2B5EF4-FFF2-40B4-BE49-F238E27FC236}">
                    <a16:creationId xmlns:a16="http://schemas.microsoft.com/office/drawing/2014/main" id="{82FFB3DD-A4E2-44F3-ACAA-8A8FA71221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439208"/>
                  </p:ext>
                </p:extLst>
              </p:nvPr>
            </p:nvGraphicFramePr>
            <p:xfrm>
              <a:off x="3726504" y="977240"/>
              <a:ext cx="1162582" cy="3820257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81291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81291">
                      <a:extLst>
                        <a:ext uri="{9D8B030D-6E8A-4147-A177-3AD203B41FA5}">
                          <a16:colId xmlns:a16="http://schemas.microsoft.com/office/drawing/2014/main" val="339700417"/>
                        </a:ext>
                      </a:extLst>
                    </a:gridCol>
                  </a:tblGrid>
                  <a:tr h="424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表格 32">
                <a:extLst>
                  <a:ext uri="{FF2B5EF4-FFF2-40B4-BE49-F238E27FC236}">
                    <a16:creationId xmlns:a16="http://schemas.microsoft.com/office/drawing/2014/main" id="{82FFB3DD-A4E2-44F3-ACAA-8A8FA71221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439208"/>
                  </p:ext>
                </p:extLst>
              </p:nvPr>
            </p:nvGraphicFramePr>
            <p:xfrm>
              <a:off x="3726504" y="977240"/>
              <a:ext cx="1162582" cy="3820257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81291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581291">
                      <a:extLst>
                        <a:ext uri="{9D8B030D-6E8A-4147-A177-3AD203B41FA5}">
                          <a16:colId xmlns:a16="http://schemas.microsoft.com/office/drawing/2014/main" val="339700417"/>
                        </a:ext>
                      </a:extLst>
                    </a:gridCol>
                  </a:tblGrid>
                  <a:tr h="4244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2083" t="-1429" r="-102083" b="-8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02083" t="-1429" r="-2083" b="-8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424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表格 7">
                <a:extLst>
                  <a:ext uri="{FF2B5EF4-FFF2-40B4-BE49-F238E27FC236}">
                    <a16:creationId xmlns:a16="http://schemas.microsoft.com/office/drawing/2014/main" id="{B71E2F79-F7A5-45F3-900F-7BF9650F4D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0473813"/>
                  </p:ext>
                </p:extLst>
              </p:nvPr>
            </p:nvGraphicFramePr>
            <p:xfrm>
              <a:off x="5907965" y="2273020"/>
              <a:ext cx="1988271" cy="2171618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662757">
                      <a:extLst>
                        <a:ext uri="{9D8B030D-6E8A-4147-A177-3AD203B41FA5}">
                          <a16:colId xmlns:a16="http://schemas.microsoft.com/office/drawing/2014/main" val="2194673240"/>
                        </a:ext>
                      </a:extLst>
                    </a:gridCol>
                    <a:gridCol w="662757">
                      <a:extLst>
                        <a:ext uri="{9D8B030D-6E8A-4147-A177-3AD203B41FA5}">
                          <a16:colId xmlns:a16="http://schemas.microsoft.com/office/drawing/2014/main" val="2364812625"/>
                        </a:ext>
                      </a:extLst>
                    </a:gridCol>
                    <a:gridCol w="662757">
                      <a:extLst>
                        <a:ext uri="{9D8B030D-6E8A-4147-A177-3AD203B41FA5}">
                          <a16:colId xmlns:a16="http://schemas.microsoft.com/office/drawing/2014/main" val="3741358005"/>
                        </a:ext>
                      </a:extLst>
                    </a:gridCol>
                  </a:tblGrid>
                  <a:tr h="3662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zh-CN" sz="2000" b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04303344"/>
                      </a:ext>
                    </a:extLst>
                  </a:tr>
                  <a:tr h="4259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10222359"/>
                      </a:ext>
                    </a:extLst>
                  </a:tr>
                  <a:tr h="4259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1489921"/>
                      </a:ext>
                    </a:extLst>
                  </a:tr>
                  <a:tr h="4259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68575278"/>
                      </a:ext>
                    </a:extLst>
                  </a:tr>
                  <a:tr h="497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670364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表格 7">
                <a:extLst>
                  <a:ext uri="{FF2B5EF4-FFF2-40B4-BE49-F238E27FC236}">
                    <a16:creationId xmlns:a16="http://schemas.microsoft.com/office/drawing/2014/main" id="{B71E2F79-F7A5-45F3-900F-7BF9650F4D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0473813"/>
                  </p:ext>
                </p:extLst>
              </p:nvPr>
            </p:nvGraphicFramePr>
            <p:xfrm>
              <a:off x="5907965" y="2273020"/>
              <a:ext cx="1988271" cy="2171618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662757">
                      <a:extLst>
                        <a:ext uri="{9D8B030D-6E8A-4147-A177-3AD203B41FA5}">
                          <a16:colId xmlns:a16="http://schemas.microsoft.com/office/drawing/2014/main" val="2194673240"/>
                        </a:ext>
                      </a:extLst>
                    </a:gridCol>
                    <a:gridCol w="662757">
                      <a:extLst>
                        <a:ext uri="{9D8B030D-6E8A-4147-A177-3AD203B41FA5}">
                          <a16:colId xmlns:a16="http://schemas.microsoft.com/office/drawing/2014/main" val="2364812625"/>
                        </a:ext>
                      </a:extLst>
                    </a:gridCol>
                    <a:gridCol w="662757">
                      <a:extLst>
                        <a:ext uri="{9D8B030D-6E8A-4147-A177-3AD203B41FA5}">
                          <a16:colId xmlns:a16="http://schemas.microsoft.com/office/drawing/2014/main" val="374135800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1538" r="-200917" b="-46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0000" t="-1538" r="-100917" b="-46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00000" t="-1538" r="-917" b="-46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303344"/>
                      </a:ext>
                    </a:extLst>
                  </a:tr>
                  <a:tr h="4259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10222359"/>
                      </a:ext>
                    </a:extLst>
                  </a:tr>
                  <a:tr h="4259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1489921"/>
                      </a:ext>
                    </a:extLst>
                  </a:tr>
                  <a:tr h="4259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68575278"/>
                      </a:ext>
                    </a:extLst>
                  </a:tr>
                  <a:tr h="497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6703644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5" name="表格 6">
            <a:extLst>
              <a:ext uri="{FF2B5EF4-FFF2-40B4-BE49-F238E27FC236}">
                <a16:creationId xmlns:a16="http://schemas.microsoft.com/office/drawing/2014/main" id="{4A9AE8DE-7A64-4D6D-B02D-870E23264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304516"/>
              </p:ext>
            </p:extLst>
          </p:nvPr>
        </p:nvGraphicFramePr>
        <p:xfrm>
          <a:off x="666404" y="5361833"/>
          <a:ext cx="2700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007159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1947767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604734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6882920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43295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2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22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0806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18DF712-2967-4380-9782-E111A12B0135}"/>
                  </a:ext>
                </a:extLst>
              </p:cNvPr>
              <p:cNvSpPr txBox="1"/>
              <p:nvPr/>
            </p:nvSpPr>
            <p:spPr>
              <a:xfrm>
                <a:off x="554183" y="5448447"/>
                <a:ext cx="5334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18DF712-2967-4380-9782-E111A12B0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" y="5448447"/>
                <a:ext cx="53340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DC2EC1E-512F-4E82-A888-3750E762986E}"/>
                  </a:ext>
                </a:extLst>
              </p:cNvPr>
              <p:cNvSpPr txBox="1"/>
              <p:nvPr/>
            </p:nvSpPr>
            <p:spPr>
              <a:xfrm>
                <a:off x="700748" y="5126813"/>
                <a:ext cx="7148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DC2EC1E-512F-4E82-A888-3750E7629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8" y="5126813"/>
                <a:ext cx="714896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2FF36E-589C-49BA-91AD-C5AC7C4CD418}"/>
                  </a:ext>
                </a:extLst>
              </p:cNvPr>
              <p:cNvSpPr txBox="1"/>
              <p:nvPr/>
            </p:nvSpPr>
            <p:spPr>
              <a:xfrm>
                <a:off x="2026920" y="4911369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2FF36E-589C-49BA-91AD-C5AC7C4C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20" y="4911369"/>
                <a:ext cx="714895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 86">
            <a:extLst>
              <a:ext uri="{FF2B5EF4-FFF2-40B4-BE49-F238E27FC236}">
                <a16:creationId xmlns:a16="http://schemas.microsoft.com/office/drawing/2014/main" id="{5095EE10-09D5-4BF9-91A9-A0E0D56BF901}"/>
              </a:ext>
            </a:extLst>
          </p:cNvPr>
          <p:cNvSpPr/>
          <p:nvPr/>
        </p:nvSpPr>
        <p:spPr>
          <a:xfrm>
            <a:off x="1302327" y="6140304"/>
            <a:ext cx="847900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0" name="表格 6">
            <a:extLst>
              <a:ext uri="{FF2B5EF4-FFF2-40B4-BE49-F238E27FC236}">
                <a16:creationId xmlns:a16="http://schemas.microsoft.com/office/drawing/2014/main" id="{6178A6F8-803C-45C7-9E17-FDBC47B8A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74118"/>
              </p:ext>
            </p:extLst>
          </p:nvPr>
        </p:nvGraphicFramePr>
        <p:xfrm>
          <a:off x="3808615" y="5361833"/>
          <a:ext cx="2700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007159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1947767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604734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6882920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43295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2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22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0806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D2501F5-00D2-44DA-8D85-D6A22D4B86AC}"/>
                  </a:ext>
                </a:extLst>
              </p:cNvPr>
              <p:cNvSpPr txBox="1"/>
              <p:nvPr/>
            </p:nvSpPr>
            <p:spPr>
              <a:xfrm>
                <a:off x="3696394" y="5448447"/>
                <a:ext cx="5334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D2501F5-00D2-44DA-8D85-D6A22D4B8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394" y="5448447"/>
                <a:ext cx="53340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5537067-25A9-427E-9C4E-0FA60FE2B94F}"/>
                  </a:ext>
                </a:extLst>
              </p:cNvPr>
              <p:cNvSpPr txBox="1"/>
              <p:nvPr/>
            </p:nvSpPr>
            <p:spPr>
              <a:xfrm>
                <a:off x="3842959" y="5126813"/>
                <a:ext cx="7148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5537067-25A9-427E-9C4E-0FA60FE2B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959" y="5126813"/>
                <a:ext cx="714896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5B126AB-CDAC-4CE1-A824-BDC21D71F59C}"/>
                  </a:ext>
                </a:extLst>
              </p:cNvPr>
              <p:cNvSpPr txBox="1"/>
              <p:nvPr/>
            </p:nvSpPr>
            <p:spPr>
              <a:xfrm>
                <a:off x="5169131" y="4911369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5B126AB-CDAC-4CE1-A824-BDC21D71F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131" y="4911369"/>
                <a:ext cx="714895" cy="400110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圆角矩形 86">
            <a:extLst>
              <a:ext uri="{FF2B5EF4-FFF2-40B4-BE49-F238E27FC236}">
                <a16:creationId xmlns:a16="http://schemas.microsoft.com/office/drawing/2014/main" id="{563A029E-70E5-453B-B109-7941F136EDFE}"/>
              </a:ext>
            </a:extLst>
          </p:cNvPr>
          <p:cNvSpPr/>
          <p:nvPr/>
        </p:nvSpPr>
        <p:spPr>
          <a:xfrm>
            <a:off x="4971704" y="5763458"/>
            <a:ext cx="912322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BB8217-57D6-487F-81BA-FBD33AC6C3DB}"/>
              </a:ext>
            </a:extLst>
          </p:cNvPr>
          <p:cNvSpPr txBox="1"/>
          <p:nvPr/>
        </p:nvSpPr>
        <p:spPr>
          <a:xfrm>
            <a:off x="6271158" y="16607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激励表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6" name="圆角矩形 86">
            <a:extLst>
              <a:ext uri="{FF2B5EF4-FFF2-40B4-BE49-F238E27FC236}">
                <a16:creationId xmlns:a16="http://schemas.microsoft.com/office/drawing/2014/main" id="{1225B09D-7E0A-44E4-A022-D26C089FDE8A}"/>
              </a:ext>
            </a:extLst>
          </p:cNvPr>
          <p:cNvSpPr/>
          <p:nvPr/>
        </p:nvSpPr>
        <p:spPr>
          <a:xfrm>
            <a:off x="2368434" y="5766024"/>
            <a:ext cx="901240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86">
            <a:extLst>
              <a:ext uri="{FF2B5EF4-FFF2-40B4-BE49-F238E27FC236}">
                <a16:creationId xmlns:a16="http://schemas.microsoft.com/office/drawing/2014/main" id="{5E477FE5-05F4-40E8-9FA1-43DE38BD72C5}"/>
              </a:ext>
            </a:extLst>
          </p:cNvPr>
          <p:cNvSpPr/>
          <p:nvPr/>
        </p:nvSpPr>
        <p:spPr>
          <a:xfrm>
            <a:off x="4924127" y="5788188"/>
            <a:ext cx="407104" cy="640115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86">
            <a:extLst>
              <a:ext uri="{FF2B5EF4-FFF2-40B4-BE49-F238E27FC236}">
                <a16:creationId xmlns:a16="http://schemas.microsoft.com/office/drawing/2014/main" id="{925F9102-4D75-4746-ADD2-5C3BB3F3451A}"/>
              </a:ext>
            </a:extLst>
          </p:cNvPr>
          <p:cNvSpPr/>
          <p:nvPr/>
        </p:nvSpPr>
        <p:spPr>
          <a:xfrm>
            <a:off x="6050882" y="6148457"/>
            <a:ext cx="364283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2082F3B-50D8-43CE-A998-CB91E6D0FE4B}"/>
                  </a:ext>
                </a:extLst>
              </p:cNvPr>
              <p:cNvSpPr/>
              <p:nvPr/>
            </p:nvSpPr>
            <p:spPr>
              <a:xfrm>
                <a:off x="9389789" y="2873810"/>
                <a:ext cx="2225326" cy="431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2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acc>
                        <m:accPr>
                          <m:chr m:val="̅"/>
                          <m:ctrlP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acc>
                      <m:r>
                        <a:rPr lang="en-US" altLang="zh-CN" sz="22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en-US" altLang="zh-CN" sz="22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altLang="zh-CN" sz="2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2082F3B-50D8-43CE-A998-CB91E6D0F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789" y="2873810"/>
                <a:ext cx="2225326" cy="431657"/>
              </a:xfrm>
              <a:prstGeom prst="rect">
                <a:avLst/>
              </a:prstGeom>
              <a:blipFill>
                <a:blip r:embed="rId11"/>
                <a:stretch>
                  <a:fillRect r="-2740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ACF189C-D16B-4B49-90ED-17EA962B3623}"/>
                  </a:ext>
                </a:extLst>
              </p:cNvPr>
              <p:cNvSpPr/>
              <p:nvPr/>
            </p:nvSpPr>
            <p:spPr>
              <a:xfrm>
                <a:off x="9452185" y="4076507"/>
                <a:ext cx="142224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CN" sz="2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sSub>
                        <m:sSubPr>
                          <m:ctrlPr>
                            <a:rPr kumimoji="0" lang="en-US" altLang="zh-CN" sz="2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ACF189C-D16B-4B49-90ED-17EA962B3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185" y="4076507"/>
                <a:ext cx="1422249" cy="430887"/>
              </a:xfrm>
              <a:prstGeom prst="rect">
                <a:avLst/>
              </a:prstGeom>
              <a:blipFill>
                <a:blip r:embed="rId1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95F5C4B-8FCA-4FC5-AD76-ABAB06D77E89}"/>
                  </a:ext>
                </a:extLst>
              </p:cNvPr>
              <p:cNvSpPr/>
              <p:nvPr/>
            </p:nvSpPr>
            <p:spPr>
              <a:xfrm>
                <a:off x="7380681" y="4821976"/>
                <a:ext cx="125823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𝒁</m:t>
                      </m:r>
                      <m:r>
                        <a:rPr kumimoji="0" lang="en-US" altLang="zh-CN" sz="2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kumimoji="0" lang="en-US" altLang="zh-CN" sz="2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US" altLang="zh-CN" sz="2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95F5C4B-8FCA-4FC5-AD76-ABAB06D77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681" y="4821976"/>
                <a:ext cx="1258230" cy="430887"/>
              </a:xfrm>
              <a:prstGeom prst="rect">
                <a:avLst/>
              </a:prstGeom>
              <a:blipFill>
                <a:blip r:embed="rId13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96C9DCC-1E9D-41A7-B906-0E1967372316}"/>
                  </a:ext>
                </a:extLst>
              </p:cNvPr>
              <p:cNvSpPr txBox="1"/>
              <p:nvPr/>
            </p:nvSpPr>
            <p:spPr>
              <a:xfrm>
                <a:off x="7380681" y="5401174"/>
                <a:ext cx="2448241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96C9DCC-1E9D-41A7-B906-0E1967372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681" y="5401174"/>
                <a:ext cx="2448241" cy="462434"/>
              </a:xfrm>
              <a:prstGeom prst="rect">
                <a:avLst/>
              </a:prstGeom>
              <a:blipFill>
                <a:blip r:embed="rId14"/>
                <a:stretch>
                  <a:fillRect l="-748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1FE27148-9D5F-44AF-978F-8EC1E4413CB6}"/>
                  </a:ext>
                </a:extLst>
              </p:cNvPr>
              <p:cNvSpPr txBox="1"/>
              <p:nvPr/>
            </p:nvSpPr>
            <p:spPr>
              <a:xfrm>
                <a:off x="7380681" y="6011919"/>
                <a:ext cx="3842303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1FE27148-9D5F-44AF-978F-8EC1E4413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681" y="6011919"/>
                <a:ext cx="3842303" cy="462434"/>
              </a:xfrm>
              <a:prstGeom prst="rect">
                <a:avLst/>
              </a:prstGeom>
              <a:blipFill>
                <a:blip r:embed="rId15"/>
                <a:stretch>
                  <a:fillRect l="-476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3" name="表格 6">
            <a:extLst>
              <a:ext uri="{FF2B5EF4-FFF2-40B4-BE49-F238E27FC236}">
                <a16:creationId xmlns:a16="http://schemas.microsoft.com/office/drawing/2014/main" id="{479D02FF-2DCC-4DD2-B947-82A171076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76545"/>
              </p:ext>
            </p:extLst>
          </p:nvPr>
        </p:nvGraphicFramePr>
        <p:xfrm>
          <a:off x="8915115" y="1486444"/>
          <a:ext cx="2700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54007159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1947767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6047348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6882920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43295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2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22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0806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2C8841A-E4BF-41D5-984F-93B072B79482}"/>
                  </a:ext>
                </a:extLst>
              </p:cNvPr>
              <p:cNvSpPr txBox="1"/>
              <p:nvPr/>
            </p:nvSpPr>
            <p:spPr>
              <a:xfrm>
                <a:off x="8802894" y="1573058"/>
                <a:ext cx="5334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2C8841A-E4BF-41D5-984F-93B072B79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894" y="1573058"/>
                <a:ext cx="53340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CFB47F2-D866-47C5-88B4-4C4A88268D33}"/>
                  </a:ext>
                </a:extLst>
              </p:cNvPr>
              <p:cNvSpPr txBox="1"/>
              <p:nvPr/>
            </p:nvSpPr>
            <p:spPr>
              <a:xfrm>
                <a:off x="8949459" y="1251424"/>
                <a:ext cx="7148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CFB47F2-D866-47C5-88B4-4C4A88268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459" y="1251424"/>
                <a:ext cx="714896" cy="369332"/>
              </a:xfrm>
              <a:prstGeom prst="rect">
                <a:avLst/>
              </a:prstGeom>
              <a:blipFill>
                <a:blip r:embed="rId1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7B6DA0CE-A4CC-4D27-AC8D-F6299B9BE957}"/>
                  </a:ext>
                </a:extLst>
              </p:cNvPr>
              <p:cNvSpPr txBox="1"/>
              <p:nvPr/>
            </p:nvSpPr>
            <p:spPr>
              <a:xfrm>
                <a:off x="10275631" y="1035980"/>
                <a:ext cx="7148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7B6DA0CE-A4CC-4D27-AC8D-F6299B9BE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631" y="1035980"/>
                <a:ext cx="714895" cy="400110"/>
              </a:xfrm>
              <a:prstGeom prst="rect">
                <a:avLst/>
              </a:prstGeom>
              <a:blipFill>
                <a:blip r:embed="rId19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圆角矩形 86">
            <a:extLst>
              <a:ext uri="{FF2B5EF4-FFF2-40B4-BE49-F238E27FC236}">
                <a16:creationId xmlns:a16="http://schemas.microsoft.com/office/drawing/2014/main" id="{EB8E6225-685C-4746-A7B0-CC784B91302B}"/>
              </a:ext>
            </a:extLst>
          </p:cNvPr>
          <p:cNvSpPr/>
          <p:nvPr/>
        </p:nvSpPr>
        <p:spPr>
          <a:xfrm>
            <a:off x="9551038" y="2264915"/>
            <a:ext cx="847900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86">
            <a:extLst>
              <a:ext uri="{FF2B5EF4-FFF2-40B4-BE49-F238E27FC236}">
                <a16:creationId xmlns:a16="http://schemas.microsoft.com/office/drawing/2014/main" id="{F5028175-42EA-426B-B789-8D63EF41C62F}"/>
              </a:ext>
            </a:extLst>
          </p:cNvPr>
          <p:cNvSpPr/>
          <p:nvPr/>
        </p:nvSpPr>
        <p:spPr>
          <a:xfrm>
            <a:off x="10617145" y="2273020"/>
            <a:ext cx="901240" cy="288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DAFFA7A-6032-4154-9F77-5936F0C7B4A0}"/>
                  </a:ext>
                </a:extLst>
              </p:cNvPr>
              <p:cNvSpPr/>
              <p:nvPr/>
            </p:nvSpPr>
            <p:spPr>
              <a:xfrm>
                <a:off x="9409273" y="3453010"/>
                <a:ext cx="2222468" cy="43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𝑸</m:t>
                          </m:r>
                        </m:e>
                        <m:sub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CN" sz="2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DAFFA7A-6032-4154-9F77-5936F0C7B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273" y="3453010"/>
                <a:ext cx="2222468" cy="4362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禁止符 5">
            <a:extLst>
              <a:ext uri="{FF2B5EF4-FFF2-40B4-BE49-F238E27FC236}">
                <a16:creationId xmlns:a16="http://schemas.microsoft.com/office/drawing/2014/main" id="{3B26A9E5-47DC-4F47-970D-291602973B41}"/>
              </a:ext>
            </a:extLst>
          </p:cNvPr>
          <p:cNvSpPr/>
          <p:nvPr/>
        </p:nvSpPr>
        <p:spPr>
          <a:xfrm>
            <a:off x="8966589" y="1136604"/>
            <a:ext cx="2682870" cy="3418769"/>
          </a:xfrm>
          <a:prstGeom prst="noSmoking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E06D997-8E24-480D-A13C-B0061C2D2479}"/>
                  </a:ext>
                </a:extLst>
              </p:cNvPr>
              <p:cNvSpPr txBox="1"/>
              <p:nvPr/>
            </p:nvSpPr>
            <p:spPr>
              <a:xfrm>
                <a:off x="5807025" y="963224"/>
                <a:ext cx="2037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spc="300" dirty="0"/>
                  <a:t>选</a:t>
                </a:r>
                <a14:m>
                  <m:oMath xmlns:m="http://schemas.openxmlformats.org/officeDocument/2006/math">
                    <m:r>
                      <a:rPr lang="en-US" altLang="zh-CN" sz="2800" b="1" i="1" spc="300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800" spc="300" dirty="0"/>
                  <a:t>触发器</a:t>
                </a:r>
                <a:endParaRPr lang="zh-CN" altLang="en-US" sz="2000" spc="3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E06D997-8E24-480D-A13C-B0061C2D2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025" y="963224"/>
                <a:ext cx="2037737" cy="523220"/>
              </a:xfrm>
              <a:prstGeom prst="rect">
                <a:avLst/>
              </a:prstGeom>
              <a:blipFill>
                <a:blip r:embed="rId21"/>
                <a:stretch>
                  <a:fillRect l="-6287" t="-11628" r="-44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35DDD0-638C-4C43-9E8A-C8F22A47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4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 animBg="1"/>
      <p:bldP spid="41" grpId="0"/>
      <p:bldP spid="42" grpId="0"/>
      <p:bldP spid="43" grpId="0"/>
      <p:bldP spid="44" grpId="0" animBg="1"/>
      <p:bldP spid="36" grpId="0" animBg="1"/>
      <p:bldP spid="37" grpId="0" animBg="1"/>
      <p:bldP spid="39" grpId="0" animBg="1"/>
      <p:bldP spid="60" grpId="0"/>
      <p:bldP spid="61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同步时序逻辑电路</a:t>
            </a:r>
            <a:r>
              <a:rPr lang="zh-CN" altLang="en-US" dirty="0">
                <a:solidFill>
                  <a:srgbClr val="FF0000"/>
                </a:solidFill>
              </a:rPr>
              <a:t>设计</a:t>
            </a:r>
            <a:r>
              <a:rPr lang="zh-CN" altLang="en-US" b="1" dirty="0">
                <a:solidFill>
                  <a:srgbClr val="FF0000"/>
                </a:solidFill>
              </a:rPr>
              <a:t>步骤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38831" y="1481672"/>
            <a:ext cx="9516850" cy="5165453"/>
            <a:chOff x="414909" y="1360731"/>
            <a:chExt cx="9226456" cy="5165453"/>
          </a:xfrm>
        </p:grpSpPr>
        <p:sp>
          <p:nvSpPr>
            <p:cNvPr id="5" name="矩形 4"/>
            <p:cNvSpPr/>
            <p:nvPr/>
          </p:nvSpPr>
          <p:spPr>
            <a:xfrm>
              <a:off x="414909" y="1360731"/>
              <a:ext cx="9226456" cy="5165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marR="0" lvl="0" indent="-5143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分析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电路类型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(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组合？时序？同步？异步？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)</a:t>
              </a:r>
            </a:p>
            <a:p>
              <a:pPr marL="514350" marR="0" lvl="0" indent="-5143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确定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输入变量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、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输出</a:t>
              </a:r>
              <a:r>
                <a:rPr lang="zh-CN" altLang="en-US" sz="2400" b="1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变量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  <a:p>
              <a:pPr marL="514350" marR="0" lvl="0" indent="-5143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根据设计要求建立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原始状态表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  <a:p>
              <a:pPr marL="514350" lvl="0" indent="-514350" defTabSz="457200">
                <a:lnSpc>
                  <a:spcPct val="150000"/>
                </a:lnSpc>
                <a:buFont typeface="+mj-ea"/>
                <a:buAutoNum type="circleNumDbPlain"/>
                <a:defRPr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如有必要</a:t>
              </a: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化简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原始状态表</a:t>
              </a:r>
              <a:endPara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  <a:p>
              <a:pPr marL="514350" lvl="0" indent="-514350" defTabSz="457200">
                <a:lnSpc>
                  <a:spcPct val="150000"/>
                </a:lnSpc>
                <a:spcBef>
                  <a:spcPts val="2000"/>
                </a:spcBef>
                <a:spcAft>
                  <a:spcPts val="2000"/>
                </a:spcAft>
                <a:buFont typeface="+mj-ea"/>
                <a:buAutoNum type="circleNumDbPlain"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状态编码                     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         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状态</a:t>
              </a:r>
              <a:r>
                <a:rPr lang="zh-CN" altLang="en-US" sz="2400" b="1" dirty="0">
                  <a:solidFill>
                    <a:srgbClr val="4472C4"/>
                  </a:solidFill>
                </a:rPr>
                <a:t>图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、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状态</a:t>
              </a:r>
              <a:r>
                <a:rPr lang="en-US" altLang="zh-CN" sz="2400" dirty="0">
                  <a:solidFill>
                    <a:srgbClr val="0070C0"/>
                  </a:solidFill>
                </a:rPr>
                <a:t>(</a:t>
              </a:r>
              <a:r>
                <a:rPr lang="zh-CN" altLang="en-US" sz="2400" dirty="0">
                  <a:solidFill>
                    <a:srgbClr val="0070C0"/>
                  </a:solidFill>
                </a:rPr>
                <a:t>转换</a:t>
              </a:r>
              <a:r>
                <a:rPr lang="en-US" altLang="zh-CN" sz="2400" dirty="0">
                  <a:solidFill>
                    <a:srgbClr val="0070C0"/>
                  </a:solidFill>
                </a:rPr>
                <a:t>)</a:t>
              </a:r>
              <a:r>
                <a:rPr lang="zh-CN" altLang="en-US" sz="2400" b="1" dirty="0">
                  <a:solidFill>
                    <a:srgbClr val="0070C0"/>
                  </a:solidFill>
                </a:rPr>
                <a:t>表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  <a:p>
              <a:pPr marL="514350" marR="0" lvl="0" indent="-5143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选择触发器</a:t>
              </a:r>
              <a:r>
                <a:rPr lang="zh-CN" altLang="en-US" sz="2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，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建立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激励方程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、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输出方程</a:t>
              </a:r>
              <a:b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</a:br>
              <a:b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</a:b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  <a:p>
              <a:pPr marL="514350" marR="0" lvl="0" indent="-5143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画出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电路图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，检测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自启动、输出逻辑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是否正确？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223197" y="3887011"/>
              <a:ext cx="272002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每个状态用一个符号代表，进而用一个二进制来表示。</a:t>
              </a:r>
            </a:p>
          </p:txBody>
        </p:sp>
        <p:sp>
          <p:nvSpPr>
            <p:cNvPr id="10" name="TextBox 5"/>
            <p:cNvSpPr txBox="1"/>
            <p:nvPr/>
          </p:nvSpPr>
          <p:spPr>
            <a:xfrm>
              <a:off x="953799" y="5254401"/>
              <a:ext cx="8478030" cy="435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一旦触发器类型和数目确定后，就从</a:t>
              </a:r>
              <a:r>
                <a:rPr lang="zh-CN" altLang="en-US" sz="2000" b="1" u="sng" dirty="0">
                  <a:latin typeface="楷体" panose="02010609060101010101" pitchFamily="49" charset="-122"/>
                  <a:ea typeface="楷体" panose="02010609060101010101" pitchFamily="49" charset="-122"/>
                </a:rPr>
                <a:t>时序电路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问题转化成了</a:t>
              </a:r>
              <a:r>
                <a:rPr lang="zh-CN" altLang="en-US" sz="2000" b="1" u="sng" dirty="0">
                  <a:latin typeface="楷体" panose="02010609060101010101" pitchFamily="49" charset="-122"/>
                  <a:ea typeface="楷体" panose="02010609060101010101" pitchFamily="49" charset="-122"/>
                </a:rPr>
                <a:t>组合电路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问题。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-1" y="941247"/>
            <a:ext cx="1219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设计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：画出实现给定逻辑功能的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电路图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4D7D45-3004-47DE-B078-688308A3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22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316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spc="6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流 水 灯</a:t>
            </a:r>
            <a:endParaRPr lang="zh-CN" altLang="en-US" sz="15000" b="1" spc="60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26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623D5-B126-4EB7-A981-CC413CB0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2】</a:t>
            </a:r>
            <a:r>
              <a:rPr lang="zh-CN" altLang="en-US" dirty="0"/>
              <a:t>流水灯电路设计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6" name="表格 195">
                <a:extLst>
                  <a:ext uri="{FF2B5EF4-FFF2-40B4-BE49-F238E27FC236}">
                    <a16:creationId xmlns:a16="http://schemas.microsoft.com/office/drawing/2014/main" id="{CA468908-B5B0-4063-9B02-A3672E1EDA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1485851"/>
                  </p:ext>
                </p:extLst>
              </p:nvPr>
            </p:nvGraphicFramePr>
            <p:xfrm>
              <a:off x="116378" y="899160"/>
              <a:ext cx="6023960" cy="5958840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12218">
                      <a:extLst>
                        <a:ext uri="{9D8B030D-6E8A-4147-A177-3AD203B41FA5}">
                          <a16:colId xmlns:a16="http://schemas.microsoft.com/office/drawing/2014/main" val="3997972906"/>
                        </a:ext>
                      </a:extLst>
                    </a:gridCol>
                    <a:gridCol w="512218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607575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309408366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06048669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76950264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96836489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465297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235170205"/>
                        </a:ext>
                      </a:extLst>
                    </a:gridCol>
                  </a:tblGrid>
                  <a:tr h="34346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3886893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4308454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6352374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5488490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459078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13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565236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14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580463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786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6" name="表格 195">
                <a:extLst>
                  <a:ext uri="{FF2B5EF4-FFF2-40B4-BE49-F238E27FC236}">
                    <a16:creationId xmlns:a16="http://schemas.microsoft.com/office/drawing/2014/main" id="{CA468908-B5B0-4063-9B02-A3672E1EDA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1485851"/>
                  </p:ext>
                </p:extLst>
              </p:nvPr>
            </p:nvGraphicFramePr>
            <p:xfrm>
              <a:off x="116378" y="899160"/>
              <a:ext cx="6023960" cy="5958840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12218">
                      <a:extLst>
                        <a:ext uri="{9D8B030D-6E8A-4147-A177-3AD203B41FA5}">
                          <a16:colId xmlns:a16="http://schemas.microsoft.com/office/drawing/2014/main" val="3997972906"/>
                        </a:ext>
                      </a:extLst>
                    </a:gridCol>
                    <a:gridCol w="512218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607575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309408366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06048669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76950264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96836489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465297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235170205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172" r="-978571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3478" t="-5172" r="-1091304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48529" t="-5172" r="-1007353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48529" t="-5172" r="-907353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5172" r="-794203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5172" r="-70588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5172" r="-59565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5172" r="-50441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5172" r="-40441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5172" r="-298551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5172" r="-100000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5172" r="-1471" b="-16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388689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996552" r="-794203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996552" r="-70588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996552" r="-59565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996552" r="-50441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996552" r="-40441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996552" r="-298551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996552" r="-100000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996552" r="-1471" b="-618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430845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115789" r="-794203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115789" r="-70588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115789" r="-59565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115789" r="-50441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115789" r="-40441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115789" r="-298551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115789" r="-100000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115789" r="-1471" b="-529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635237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194828" r="-794203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194828" r="-70588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194828" r="-59565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194828" r="-50441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194828" r="-40441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194828" r="-298551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194828" r="-100000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194828" r="-1471" b="-4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548849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317544" r="-794203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317544" r="-70588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317544" r="-59565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317544" r="-50441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317544" r="-40441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317544" r="-298551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317544" r="-100000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317544" r="-1471" b="-3280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45907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13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393103" r="-794203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393103" r="-70588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393103" r="-59565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393103" r="-50441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393103" r="-40441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393103" r="-298551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393103" r="-100000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393103" r="-1471" b="-22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56523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14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519298" r="-794203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519298" r="-70588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519298" r="-59565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519298" r="-50441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519298" r="-40441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519298" r="-298551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519298" r="-100000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519298" r="-1471" b="-1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58046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591379" r="-79420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591379" r="-70588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591379" r="-59565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591379" r="-50441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591379" r="-40441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591379" r="-29855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591379" r="-1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591379" r="-1471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478625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F250E8B8-F7A5-411B-B4EF-DBA3B71CCD03}"/>
              </a:ext>
            </a:extLst>
          </p:cNvPr>
          <p:cNvGrpSpPr/>
          <p:nvPr/>
        </p:nvGrpSpPr>
        <p:grpSpPr>
          <a:xfrm>
            <a:off x="6493195" y="959576"/>
            <a:ext cx="5424300" cy="4484430"/>
            <a:chOff x="640389" y="1527730"/>
            <a:chExt cx="5424300" cy="4484430"/>
          </a:xfrm>
        </p:grpSpPr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E3EF9B6D-2417-40BE-A436-13075FB5EFC6}"/>
                </a:ext>
              </a:extLst>
            </p:cNvPr>
            <p:cNvSpPr/>
            <p:nvPr/>
          </p:nvSpPr>
          <p:spPr>
            <a:xfrm>
              <a:off x="1328680" y="162791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4E06CB1B-45A0-4D5F-B928-4C8259095C1E}"/>
                </a:ext>
              </a:extLst>
            </p:cNvPr>
            <p:cNvSpPr/>
            <p:nvPr/>
          </p:nvSpPr>
          <p:spPr>
            <a:xfrm>
              <a:off x="1631824" y="1627918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C7D1FE9E-D459-49DF-A2E1-14A2736A719D}"/>
                </a:ext>
              </a:extLst>
            </p:cNvPr>
            <p:cNvSpPr/>
            <p:nvPr/>
          </p:nvSpPr>
          <p:spPr>
            <a:xfrm>
              <a:off x="1939939" y="162791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E836481B-FDEA-4788-9009-F681A73EC5F0}"/>
                </a:ext>
              </a:extLst>
            </p:cNvPr>
            <p:cNvSpPr/>
            <p:nvPr/>
          </p:nvSpPr>
          <p:spPr>
            <a:xfrm>
              <a:off x="2243083" y="162791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5EF91B63-3F58-4BDB-A4C0-130BA63C5C16}"/>
                </a:ext>
              </a:extLst>
            </p:cNvPr>
            <p:cNvSpPr/>
            <p:nvPr/>
          </p:nvSpPr>
          <p:spPr>
            <a:xfrm>
              <a:off x="2546227" y="162791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0FFA8F91-AD62-4D8B-824F-D2B5343E244C}"/>
                </a:ext>
              </a:extLst>
            </p:cNvPr>
            <p:cNvSpPr/>
            <p:nvPr/>
          </p:nvSpPr>
          <p:spPr>
            <a:xfrm>
              <a:off x="2849371" y="1627918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B8862E2F-5DF2-4CD8-987C-EB3F64DA9A25}"/>
                </a:ext>
              </a:extLst>
            </p:cNvPr>
            <p:cNvSpPr/>
            <p:nvPr/>
          </p:nvSpPr>
          <p:spPr>
            <a:xfrm>
              <a:off x="3157486" y="162791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3064AF86-9EBE-43C0-9F9C-025AF963CFCC}"/>
                </a:ext>
              </a:extLst>
            </p:cNvPr>
            <p:cNvSpPr/>
            <p:nvPr/>
          </p:nvSpPr>
          <p:spPr>
            <a:xfrm>
              <a:off x="3460630" y="162791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340082D6-2BE4-487B-B853-E21F4CD77ADB}"/>
                </a:ext>
              </a:extLst>
            </p:cNvPr>
            <p:cNvSpPr/>
            <p:nvPr/>
          </p:nvSpPr>
          <p:spPr>
            <a:xfrm>
              <a:off x="3763774" y="162791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AAD57BF6-08D9-4FB1-B821-49FFE4BE89D6}"/>
                </a:ext>
              </a:extLst>
            </p:cNvPr>
            <p:cNvSpPr/>
            <p:nvPr/>
          </p:nvSpPr>
          <p:spPr>
            <a:xfrm>
              <a:off x="4066918" y="1627916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A055BB4C-8F1C-4374-9DD0-F69B745D5CA7}"/>
                </a:ext>
              </a:extLst>
            </p:cNvPr>
            <p:cNvSpPr/>
            <p:nvPr/>
          </p:nvSpPr>
          <p:spPr>
            <a:xfrm>
              <a:off x="4375033" y="1627915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867AD86C-D422-4621-B25D-54E694C68400}"/>
                </a:ext>
              </a:extLst>
            </p:cNvPr>
            <p:cNvSpPr/>
            <p:nvPr/>
          </p:nvSpPr>
          <p:spPr>
            <a:xfrm>
              <a:off x="4678177" y="1627915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D0CC5916-7716-46B4-9411-90DC6EDA3B10}"/>
                </a:ext>
              </a:extLst>
            </p:cNvPr>
            <p:cNvSpPr/>
            <p:nvPr/>
          </p:nvSpPr>
          <p:spPr>
            <a:xfrm>
              <a:off x="4981321" y="162791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6E705A5F-A28C-4D04-9A5E-7A4CADE75E58}"/>
                </a:ext>
              </a:extLst>
            </p:cNvPr>
            <p:cNvSpPr/>
            <p:nvPr/>
          </p:nvSpPr>
          <p:spPr>
            <a:xfrm>
              <a:off x="5284465" y="1627916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11393DC4-5DE2-43DF-A366-DF902252998D}"/>
                </a:ext>
              </a:extLst>
            </p:cNvPr>
            <p:cNvSpPr/>
            <p:nvPr/>
          </p:nvSpPr>
          <p:spPr>
            <a:xfrm>
              <a:off x="5592580" y="1627915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68F3C742-7C38-4B07-86A4-CC1B689042FC}"/>
                </a:ext>
              </a:extLst>
            </p:cNvPr>
            <p:cNvSpPr/>
            <p:nvPr/>
          </p:nvSpPr>
          <p:spPr>
            <a:xfrm>
              <a:off x="5895724" y="1627915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A8CFA607-05C7-4E49-A015-0A801B8BCAD9}"/>
                </a:ext>
              </a:extLst>
            </p:cNvPr>
            <p:cNvSpPr/>
            <p:nvPr/>
          </p:nvSpPr>
          <p:spPr>
            <a:xfrm>
              <a:off x="1328680" y="214006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F0598ECD-C726-403E-9456-8FE1BF408D8E}"/>
                </a:ext>
              </a:extLst>
            </p:cNvPr>
            <p:cNvSpPr/>
            <p:nvPr/>
          </p:nvSpPr>
          <p:spPr>
            <a:xfrm>
              <a:off x="1631824" y="2140060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BB794793-9042-4EFC-B4B6-E583A6927AD9}"/>
                </a:ext>
              </a:extLst>
            </p:cNvPr>
            <p:cNvSpPr/>
            <p:nvPr/>
          </p:nvSpPr>
          <p:spPr>
            <a:xfrm>
              <a:off x="1939939" y="214005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E8255B33-AD72-4297-B737-0AE4464CF2C2}"/>
                </a:ext>
              </a:extLst>
            </p:cNvPr>
            <p:cNvSpPr/>
            <p:nvPr/>
          </p:nvSpPr>
          <p:spPr>
            <a:xfrm>
              <a:off x="2243083" y="214005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28278DE1-2E14-4075-A7EF-6D524DFB391B}"/>
                </a:ext>
              </a:extLst>
            </p:cNvPr>
            <p:cNvSpPr/>
            <p:nvPr/>
          </p:nvSpPr>
          <p:spPr>
            <a:xfrm>
              <a:off x="2546227" y="2140061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0653BAED-CEE3-4043-B3E6-1AFB2151BEC9}"/>
                </a:ext>
              </a:extLst>
            </p:cNvPr>
            <p:cNvSpPr/>
            <p:nvPr/>
          </p:nvSpPr>
          <p:spPr>
            <a:xfrm>
              <a:off x="2849371" y="2140060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7D973D64-6774-4216-A08D-9D380897C495}"/>
                </a:ext>
              </a:extLst>
            </p:cNvPr>
            <p:cNvSpPr/>
            <p:nvPr/>
          </p:nvSpPr>
          <p:spPr>
            <a:xfrm>
              <a:off x="3157486" y="214005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8D37A660-B13A-4487-BF3D-DDA73BE24EA9}"/>
                </a:ext>
              </a:extLst>
            </p:cNvPr>
            <p:cNvSpPr/>
            <p:nvPr/>
          </p:nvSpPr>
          <p:spPr>
            <a:xfrm>
              <a:off x="3460630" y="214005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643F2498-3E05-439E-B6EE-147D910B700D}"/>
                </a:ext>
              </a:extLst>
            </p:cNvPr>
            <p:cNvSpPr/>
            <p:nvPr/>
          </p:nvSpPr>
          <p:spPr>
            <a:xfrm>
              <a:off x="3763774" y="214005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3AA31483-A16B-488E-8F39-E79F3923D3FA}"/>
                </a:ext>
              </a:extLst>
            </p:cNvPr>
            <p:cNvSpPr/>
            <p:nvPr/>
          </p:nvSpPr>
          <p:spPr>
            <a:xfrm>
              <a:off x="4066918" y="2140058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4FEA93A0-13B5-4B09-A453-F04A58A2FF74}"/>
                </a:ext>
              </a:extLst>
            </p:cNvPr>
            <p:cNvSpPr/>
            <p:nvPr/>
          </p:nvSpPr>
          <p:spPr>
            <a:xfrm>
              <a:off x="4375033" y="214005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B7970A3E-20EB-4468-8AD1-2FBF946BF84C}"/>
                </a:ext>
              </a:extLst>
            </p:cNvPr>
            <p:cNvSpPr/>
            <p:nvPr/>
          </p:nvSpPr>
          <p:spPr>
            <a:xfrm>
              <a:off x="4678177" y="214005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82B7A5B7-8075-40E5-8567-ADD3A76AC8A9}"/>
                </a:ext>
              </a:extLst>
            </p:cNvPr>
            <p:cNvSpPr/>
            <p:nvPr/>
          </p:nvSpPr>
          <p:spPr>
            <a:xfrm>
              <a:off x="4981321" y="214005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24F295E1-3223-45C2-B138-68BB337240E4}"/>
                </a:ext>
              </a:extLst>
            </p:cNvPr>
            <p:cNvSpPr/>
            <p:nvPr/>
          </p:nvSpPr>
          <p:spPr>
            <a:xfrm>
              <a:off x="5284465" y="2140058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673D2FB5-78C6-43A2-AD66-4057C35760EB}"/>
                </a:ext>
              </a:extLst>
            </p:cNvPr>
            <p:cNvSpPr/>
            <p:nvPr/>
          </p:nvSpPr>
          <p:spPr>
            <a:xfrm>
              <a:off x="5592580" y="214005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81D54415-CE74-48DB-9F68-2CEA68579787}"/>
                </a:ext>
              </a:extLst>
            </p:cNvPr>
            <p:cNvSpPr/>
            <p:nvPr/>
          </p:nvSpPr>
          <p:spPr>
            <a:xfrm>
              <a:off x="5895724" y="2140057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CCA25F68-92FA-4A36-AE32-6FCB22AC762E}"/>
                </a:ext>
              </a:extLst>
            </p:cNvPr>
            <p:cNvSpPr/>
            <p:nvPr/>
          </p:nvSpPr>
          <p:spPr>
            <a:xfrm>
              <a:off x="1328680" y="265220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79352A82-D45D-45D7-840A-BCDA8F519F2F}"/>
                </a:ext>
              </a:extLst>
            </p:cNvPr>
            <p:cNvSpPr/>
            <p:nvPr/>
          </p:nvSpPr>
          <p:spPr>
            <a:xfrm>
              <a:off x="1631824" y="2652202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>
              <a:extLst>
                <a:ext uri="{FF2B5EF4-FFF2-40B4-BE49-F238E27FC236}">
                  <a16:creationId xmlns:a16="http://schemas.microsoft.com/office/drawing/2014/main" id="{43B2FCF2-7823-4B18-AD44-0B36A19C8039}"/>
                </a:ext>
              </a:extLst>
            </p:cNvPr>
            <p:cNvSpPr/>
            <p:nvPr/>
          </p:nvSpPr>
          <p:spPr>
            <a:xfrm>
              <a:off x="1939939" y="2652201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>
              <a:extLst>
                <a:ext uri="{FF2B5EF4-FFF2-40B4-BE49-F238E27FC236}">
                  <a16:creationId xmlns:a16="http://schemas.microsoft.com/office/drawing/2014/main" id="{4CCB876D-121C-42CF-B9F6-300934444673}"/>
                </a:ext>
              </a:extLst>
            </p:cNvPr>
            <p:cNvSpPr/>
            <p:nvPr/>
          </p:nvSpPr>
          <p:spPr>
            <a:xfrm>
              <a:off x="2243083" y="2652201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9CF771F9-FB39-4DBD-BBE9-114E7B7FE510}"/>
                </a:ext>
              </a:extLst>
            </p:cNvPr>
            <p:cNvSpPr/>
            <p:nvPr/>
          </p:nvSpPr>
          <p:spPr>
            <a:xfrm>
              <a:off x="2546227" y="2652203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ACC3D9BE-DD17-407A-9738-EA6610C2AEC3}"/>
                </a:ext>
              </a:extLst>
            </p:cNvPr>
            <p:cNvSpPr/>
            <p:nvPr/>
          </p:nvSpPr>
          <p:spPr>
            <a:xfrm>
              <a:off x="2849371" y="2652202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>
              <a:extLst>
                <a:ext uri="{FF2B5EF4-FFF2-40B4-BE49-F238E27FC236}">
                  <a16:creationId xmlns:a16="http://schemas.microsoft.com/office/drawing/2014/main" id="{C2A95574-3434-4D3C-A3EC-F6BF36269BD4}"/>
                </a:ext>
              </a:extLst>
            </p:cNvPr>
            <p:cNvSpPr/>
            <p:nvPr/>
          </p:nvSpPr>
          <p:spPr>
            <a:xfrm>
              <a:off x="3157486" y="2652201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708DE10D-A0F4-4969-BB79-19C31315C696}"/>
                </a:ext>
              </a:extLst>
            </p:cNvPr>
            <p:cNvSpPr/>
            <p:nvPr/>
          </p:nvSpPr>
          <p:spPr>
            <a:xfrm>
              <a:off x="3460630" y="2652201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椭圆 237">
              <a:extLst>
                <a:ext uri="{FF2B5EF4-FFF2-40B4-BE49-F238E27FC236}">
                  <a16:creationId xmlns:a16="http://schemas.microsoft.com/office/drawing/2014/main" id="{121EB1EF-3723-421F-9CE5-73866E929147}"/>
                </a:ext>
              </a:extLst>
            </p:cNvPr>
            <p:cNvSpPr/>
            <p:nvPr/>
          </p:nvSpPr>
          <p:spPr>
            <a:xfrm>
              <a:off x="3763774" y="2652201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>
              <a:extLst>
                <a:ext uri="{FF2B5EF4-FFF2-40B4-BE49-F238E27FC236}">
                  <a16:creationId xmlns:a16="http://schemas.microsoft.com/office/drawing/2014/main" id="{F67DD416-2AFC-4F25-B9C4-DC73C84DFBE0}"/>
                </a:ext>
              </a:extLst>
            </p:cNvPr>
            <p:cNvSpPr/>
            <p:nvPr/>
          </p:nvSpPr>
          <p:spPr>
            <a:xfrm>
              <a:off x="4066918" y="2652200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FBB9216E-FAAE-4F77-8037-DDAE4DFAAD38}"/>
                </a:ext>
              </a:extLst>
            </p:cNvPr>
            <p:cNvSpPr/>
            <p:nvPr/>
          </p:nvSpPr>
          <p:spPr>
            <a:xfrm>
              <a:off x="4375033" y="265219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CBF70AA2-8E2E-4A3B-8157-C521D639E86F}"/>
                </a:ext>
              </a:extLst>
            </p:cNvPr>
            <p:cNvSpPr/>
            <p:nvPr/>
          </p:nvSpPr>
          <p:spPr>
            <a:xfrm>
              <a:off x="4678177" y="265219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>
              <a:extLst>
                <a:ext uri="{FF2B5EF4-FFF2-40B4-BE49-F238E27FC236}">
                  <a16:creationId xmlns:a16="http://schemas.microsoft.com/office/drawing/2014/main" id="{8A04F2BC-38D8-46C2-BDEC-E680EDB1628C}"/>
                </a:ext>
              </a:extLst>
            </p:cNvPr>
            <p:cNvSpPr/>
            <p:nvPr/>
          </p:nvSpPr>
          <p:spPr>
            <a:xfrm>
              <a:off x="4981321" y="2652201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7BA6F621-191A-4EAF-94AB-0071C07E1BAC}"/>
                </a:ext>
              </a:extLst>
            </p:cNvPr>
            <p:cNvSpPr/>
            <p:nvPr/>
          </p:nvSpPr>
          <p:spPr>
            <a:xfrm>
              <a:off x="5284465" y="2652200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E5811505-425C-48BB-97E5-6B28D2295685}"/>
                </a:ext>
              </a:extLst>
            </p:cNvPr>
            <p:cNvSpPr/>
            <p:nvPr/>
          </p:nvSpPr>
          <p:spPr>
            <a:xfrm>
              <a:off x="5592580" y="2652199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0B6C8537-31AE-4C32-9620-33A5CFC3E129}"/>
                </a:ext>
              </a:extLst>
            </p:cNvPr>
            <p:cNvSpPr/>
            <p:nvPr/>
          </p:nvSpPr>
          <p:spPr>
            <a:xfrm>
              <a:off x="5895724" y="2652199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>
              <a:extLst>
                <a:ext uri="{FF2B5EF4-FFF2-40B4-BE49-F238E27FC236}">
                  <a16:creationId xmlns:a16="http://schemas.microsoft.com/office/drawing/2014/main" id="{BAD81B8B-D176-4A12-AD73-704F1CF3EDA7}"/>
                </a:ext>
              </a:extLst>
            </p:cNvPr>
            <p:cNvSpPr/>
            <p:nvPr/>
          </p:nvSpPr>
          <p:spPr>
            <a:xfrm>
              <a:off x="1328680" y="3164345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BD980D3E-08F2-49FA-95BC-F2D5689DF030}"/>
                </a:ext>
              </a:extLst>
            </p:cNvPr>
            <p:cNvSpPr/>
            <p:nvPr/>
          </p:nvSpPr>
          <p:spPr>
            <a:xfrm>
              <a:off x="1631824" y="3164344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106FFC9D-E997-49C2-B3B9-0B09CBF9C837}"/>
                </a:ext>
              </a:extLst>
            </p:cNvPr>
            <p:cNvSpPr/>
            <p:nvPr/>
          </p:nvSpPr>
          <p:spPr>
            <a:xfrm>
              <a:off x="1939939" y="316434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02F4E0CC-3D62-48F0-9DEC-1881990F6396}"/>
                </a:ext>
              </a:extLst>
            </p:cNvPr>
            <p:cNvSpPr/>
            <p:nvPr/>
          </p:nvSpPr>
          <p:spPr>
            <a:xfrm>
              <a:off x="2243083" y="3164343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>
              <a:extLst>
                <a:ext uri="{FF2B5EF4-FFF2-40B4-BE49-F238E27FC236}">
                  <a16:creationId xmlns:a16="http://schemas.microsoft.com/office/drawing/2014/main" id="{1C945277-D261-45FA-AD7B-124C3234C8D5}"/>
                </a:ext>
              </a:extLst>
            </p:cNvPr>
            <p:cNvSpPr/>
            <p:nvPr/>
          </p:nvSpPr>
          <p:spPr>
            <a:xfrm>
              <a:off x="2546227" y="3164345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B95B6EB7-DDF8-441E-A947-EF9C6220457C}"/>
                </a:ext>
              </a:extLst>
            </p:cNvPr>
            <p:cNvSpPr/>
            <p:nvPr/>
          </p:nvSpPr>
          <p:spPr>
            <a:xfrm>
              <a:off x="2849371" y="3164344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805FDE94-0F45-4F3E-90A9-EAC791DBA6FF}"/>
                </a:ext>
              </a:extLst>
            </p:cNvPr>
            <p:cNvSpPr/>
            <p:nvPr/>
          </p:nvSpPr>
          <p:spPr>
            <a:xfrm>
              <a:off x="3157486" y="3164343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7D8DEA13-B972-4B22-AC2B-38FCD69DAB47}"/>
                </a:ext>
              </a:extLst>
            </p:cNvPr>
            <p:cNvSpPr/>
            <p:nvPr/>
          </p:nvSpPr>
          <p:spPr>
            <a:xfrm>
              <a:off x="3460630" y="3164343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F6645537-B010-4160-99C3-8128743E5631}"/>
                </a:ext>
              </a:extLst>
            </p:cNvPr>
            <p:cNvSpPr/>
            <p:nvPr/>
          </p:nvSpPr>
          <p:spPr>
            <a:xfrm>
              <a:off x="3763774" y="3164343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E25EFBED-2B47-4DC1-BD7F-1F33E7BB257C}"/>
                </a:ext>
              </a:extLst>
            </p:cNvPr>
            <p:cNvSpPr/>
            <p:nvPr/>
          </p:nvSpPr>
          <p:spPr>
            <a:xfrm>
              <a:off x="4066918" y="3164342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>
              <a:extLst>
                <a:ext uri="{FF2B5EF4-FFF2-40B4-BE49-F238E27FC236}">
                  <a16:creationId xmlns:a16="http://schemas.microsoft.com/office/drawing/2014/main" id="{CF2483AC-26C0-4647-AF2A-61CD4D03CD89}"/>
                </a:ext>
              </a:extLst>
            </p:cNvPr>
            <p:cNvSpPr/>
            <p:nvPr/>
          </p:nvSpPr>
          <p:spPr>
            <a:xfrm>
              <a:off x="4375033" y="3164341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39086F30-D4B4-474A-BE46-5E1D1F0B8ACC}"/>
                </a:ext>
              </a:extLst>
            </p:cNvPr>
            <p:cNvSpPr/>
            <p:nvPr/>
          </p:nvSpPr>
          <p:spPr>
            <a:xfrm>
              <a:off x="4678177" y="3164341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>
              <a:extLst>
                <a:ext uri="{FF2B5EF4-FFF2-40B4-BE49-F238E27FC236}">
                  <a16:creationId xmlns:a16="http://schemas.microsoft.com/office/drawing/2014/main" id="{44DA7258-CC4F-4B34-8CDA-10EF2E0CF62E}"/>
                </a:ext>
              </a:extLst>
            </p:cNvPr>
            <p:cNvSpPr/>
            <p:nvPr/>
          </p:nvSpPr>
          <p:spPr>
            <a:xfrm>
              <a:off x="4981321" y="3164343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58DAF819-4856-4B65-86F1-661A236A5403}"/>
                </a:ext>
              </a:extLst>
            </p:cNvPr>
            <p:cNvSpPr/>
            <p:nvPr/>
          </p:nvSpPr>
          <p:spPr>
            <a:xfrm>
              <a:off x="5284465" y="3164342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131B3A40-36B8-4ACC-9D81-E6A3F4487233}"/>
                </a:ext>
              </a:extLst>
            </p:cNvPr>
            <p:cNvSpPr/>
            <p:nvPr/>
          </p:nvSpPr>
          <p:spPr>
            <a:xfrm>
              <a:off x="5592580" y="316434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C3D76418-50FD-4DDD-90AF-8D6DF8D17640}"/>
                </a:ext>
              </a:extLst>
            </p:cNvPr>
            <p:cNvSpPr/>
            <p:nvPr/>
          </p:nvSpPr>
          <p:spPr>
            <a:xfrm>
              <a:off x="5895724" y="316434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id="{472779F3-163E-4618-B047-CBE1D7DDB180}"/>
                </a:ext>
              </a:extLst>
            </p:cNvPr>
            <p:cNvSpPr/>
            <p:nvPr/>
          </p:nvSpPr>
          <p:spPr>
            <a:xfrm>
              <a:off x="1328680" y="3676487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>
              <a:extLst>
                <a:ext uri="{FF2B5EF4-FFF2-40B4-BE49-F238E27FC236}">
                  <a16:creationId xmlns:a16="http://schemas.microsoft.com/office/drawing/2014/main" id="{CA0EF5E7-9D24-4E55-94BB-DF20FC0B2A41}"/>
                </a:ext>
              </a:extLst>
            </p:cNvPr>
            <p:cNvSpPr/>
            <p:nvPr/>
          </p:nvSpPr>
          <p:spPr>
            <a:xfrm>
              <a:off x="1631824" y="3676486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9727DBEE-7C80-46E2-9EE7-04AC8362FAD4}"/>
                </a:ext>
              </a:extLst>
            </p:cNvPr>
            <p:cNvSpPr/>
            <p:nvPr/>
          </p:nvSpPr>
          <p:spPr>
            <a:xfrm>
              <a:off x="1939939" y="3676485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8CD3E52E-7CF7-4C50-9ABA-122FDAF24518}"/>
                </a:ext>
              </a:extLst>
            </p:cNvPr>
            <p:cNvSpPr/>
            <p:nvPr/>
          </p:nvSpPr>
          <p:spPr>
            <a:xfrm>
              <a:off x="2243083" y="3676485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>
              <a:extLst>
                <a:ext uri="{FF2B5EF4-FFF2-40B4-BE49-F238E27FC236}">
                  <a16:creationId xmlns:a16="http://schemas.microsoft.com/office/drawing/2014/main" id="{A3610DD1-16C4-468F-964C-5C3B87BDEF3E}"/>
                </a:ext>
              </a:extLst>
            </p:cNvPr>
            <p:cNvSpPr/>
            <p:nvPr/>
          </p:nvSpPr>
          <p:spPr>
            <a:xfrm>
              <a:off x="2546227" y="367648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>
              <a:extLst>
                <a:ext uri="{FF2B5EF4-FFF2-40B4-BE49-F238E27FC236}">
                  <a16:creationId xmlns:a16="http://schemas.microsoft.com/office/drawing/2014/main" id="{79E22060-1057-46CD-BE9A-C116118D8559}"/>
                </a:ext>
              </a:extLst>
            </p:cNvPr>
            <p:cNvSpPr/>
            <p:nvPr/>
          </p:nvSpPr>
          <p:spPr>
            <a:xfrm>
              <a:off x="2849371" y="3676486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7F9EB6D0-6A6E-4EC1-B92E-A214E40E08A9}"/>
                </a:ext>
              </a:extLst>
            </p:cNvPr>
            <p:cNvSpPr/>
            <p:nvPr/>
          </p:nvSpPr>
          <p:spPr>
            <a:xfrm>
              <a:off x="3157486" y="3676485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13F02533-DE9D-4AED-AB2B-E314A9F2D7A7}"/>
                </a:ext>
              </a:extLst>
            </p:cNvPr>
            <p:cNvSpPr/>
            <p:nvPr/>
          </p:nvSpPr>
          <p:spPr>
            <a:xfrm>
              <a:off x="3460630" y="3676485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>
              <a:extLst>
                <a:ext uri="{FF2B5EF4-FFF2-40B4-BE49-F238E27FC236}">
                  <a16:creationId xmlns:a16="http://schemas.microsoft.com/office/drawing/2014/main" id="{D388C3BC-4476-49DA-BEBB-8ECAA3A2BEFC}"/>
                </a:ext>
              </a:extLst>
            </p:cNvPr>
            <p:cNvSpPr/>
            <p:nvPr/>
          </p:nvSpPr>
          <p:spPr>
            <a:xfrm>
              <a:off x="3763774" y="3676485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>
              <a:extLst>
                <a:ext uri="{FF2B5EF4-FFF2-40B4-BE49-F238E27FC236}">
                  <a16:creationId xmlns:a16="http://schemas.microsoft.com/office/drawing/2014/main" id="{4CF287EA-8907-4078-A69F-44490A1095D6}"/>
                </a:ext>
              </a:extLst>
            </p:cNvPr>
            <p:cNvSpPr/>
            <p:nvPr/>
          </p:nvSpPr>
          <p:spPr>
            <a:xfrm>
              <a:off x="4066918" y="3676484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25CCF519-6133-4B7F-9A5D-6BE4C2616669}"/>
                </a:ext>
              </a:extLst>
            </p:cNvPr>
            <p:cNvSpPr/>
            <p:nvPr/>
          </p:nvSpPr>
          <p:spPr>
            <a:xfrm>
              <a:off x="4375033" y="3676483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82535D29-A479-4E1A-9B2B-4B5AAFB91B56}"/>
                </a:ext>
              </a:extLst>
            </p:cNvPr>
            <p:cNvSpPr/>
            <p:nvPr/>
          </p:nvSpPr>
          <p:spPr>
            <a:xfrm>
              <a:off x="4678177" y="3676483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4603D252-7676-44F9-8C4B-20639E59E186}"/>
                </a:ext>
              </a:extLst>
            </p:cNvPr>
            <p:cNvSpPr/>
            <p:nvPr/>
          </p:nvSpPr>
          <p:spPr>
            <a:xfrm>
              <a:off x="4981321" y="3676485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A37AB14E-E219-44C2-BFF3-3E447C8856A4}"/>
                </a:ext>
              </a:extLst>
            </p:cNvPr>
            <p:cNvSpPr/>
            <p:nvPr/>
          </p:nvSpPr>
          <p:spPr>
            <a:xfrm>
              <a:off x="5284465" y="3676484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1C8EF951-39DD-4274-8280-2ED97C367640}"/>
                </a:ext>
              </a:extLst>
            </p:cNvPr>
            <p:cNvSpPr/>
            <p:nvPr/>
          </p:nvSpPr>
          <p:spPr>
            <a:xfrm>
              <a:off x="5592580" y="367648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>
              <a:extLst>
                <a:ext uri="{FF2B5EF4-FFF2-40B4-BE49-F238E27FC236}">
                  <a16:creationId xmlns:a16="http://schemas.microsoft.com/office/drawing/2014/main" id="{57386CFC-DEFB-4CC9-832A-DD9A299A0A37}"/>
                </a:ext>
              </a:extLst>
            </p:cNvPr>
            <p:cNvSpPr/>
            <p:nvPr/>
          </p:nvSpPr>
          <p:spPr>
            <a:xfrm>
              <a:off x="5895724" y="367648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>
              <a:extLst>
                <a:ext uri="{FF2B5EF4-FFF2-40B4-BE49-F238E27FC236}">
                  <a16:creationId xmlns:a16="http://schemas.microsoft.com/office/drawing/2014/main" id="{93059EE2-7DD2-4CBE-B3D2-CD7DC4C4B826}"/>
                </a:ext>
              </a:extLst>
            </p:cNvPr>
            <p:cNvSpPr/>
            <p:nvPr/>
          </p:nvSpPr>
          <p:spPr>
            <a:xfrm>
              <a:off x="1328680" y="4188629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67F1AB76-91B7-4A08-AE1D-9E1001F55C3F}"/>
                </a:ext>
              </a:extLst>
            </p:cNvPr>
            <p:cNvSpPr/>
            <p:nvPr/>
          </p:nvSpPr>
          <p:spPr>
            <a:xfrm>
              <a:off x="1631824" y="4188628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>
              <a:extLst>
                <a:ext uri="{FF2B5EF4-FFF2-40B4-BE49-F238E27FC236}">
                  <a16:creationId xmlns:a16="http://schemas.microsoft.com/office/drawing/2014/main" id="{FAB3910B-44F0-4B75-9AEE-3F8AB7BC9640}"/>
                </a:ext>
              </a:extLst>
            </p:cNvPr>
            <p:cNvSpPr/>
            <p:nvPr/>
          </p:nvSpPr>
          <p:spPr>
            <a:xfrm>
              <a:off x="1939939" y="4188627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CA95DAF1-0515-437D-9A44-4FF5DEF5C2AC}"/>
                </a:ext>
              </a:extLst>
            </p:cNvPr>
            <p:cNvSpPr/>
            <p:nvPr/>
          </p:nvSpPr>
          <p:spPr>
            <a:xfrm>
              <a:off x="2243083" y="4188627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20295D3F-0E63-44AC-A2BD-1CF2B54C77E7}"/>
                </a:ext>
              </a:extLst>
            </p:cNvPr>
            <p:cNvSpPr/>
            <p:nvPr/>
          </p:nvSpPr>
          <p:spPr>
            <a:xfrm>
              <a:off x="2546227" y="4188629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9B88DB17-0E73-484F-8B1B-8791BD5B8E71}"/>
                </a:ext>
              </a:extLst>
            </p:cNvPr>
            <p:cNvSpPr/>
            <p:nvPr/>
          </p:nvSpPr>
          <p:spPr>
            <a:xfrm>
              <a:off x="2849371" y="4188628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810C7E05-5C8E-4CB4-B287-B7A527B5B6D0}"/>
                </a:ext>
              </a:extLst>
            </p:cNvPr>
            <p:cNvSpPr/>
            <p:nvPr/>
          </p:nvSpPr>
          <p:spPr>
            <a:xfrm>
              <a:off x="3157486" y="418862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D68BE44A-E646-4311-B3C5-1104DC317D60}"/>
                </a:ext>
              </a:extLst>
            </p:cNvPr>
            <p:cNvSpPr/>
            <p:nvPr/>
          </p:nvSpPr>
          <p:spPr>
            <a:xfrm>
              <a:off x="3460630" y="418862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1349E6C8-0228-4076-9AA6-DB7E684CEAFA}"/>
                </a:ext>
              </a:extLst>
            </p:cNvPr>
            <p:cNvSpPr/>
            <p:nvPr/>
          </p:nvSpPr>
          <p:spPr>
            <a:xfrm>
              <a:off x="3763774" y="4188627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B6641174-2DB9-4672-B9F5-AF6FF66A0B00}"/>
                </a:ext>
              </a:extLst>
            </p:cNvPr>
            <p:cNvSpPr/>
            <p:nvPr/>
          </p:nvSpPr>
          <p:spPr>
            <a:xfrm>
              <a:off x="4066918" y="4188626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>
              <a:extLst>
                <a:ext uri="{FF2B5EF4-FFF2-40B4-BE49-F238E27FC236}">
                  <a16:creationId xmlns:a16="http://schemas.microsoft.com/office/drawing/2014/main" id="{DC61B9BB-37B7-41EB-B7C0-7401D94C1C6D}"/>
                </a:ext>
              </a:extLst>
            </p:cNvPr>
            <p:cNvSpPr/>
            <p:nvPr/>
          </p:nvSpPr>
          <p:spPr>
            <a:xfrm>
              <a:off x="4375033" y="4188625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31315403-18ED-4BDF-B680-45605B40F209}"/>
                </a:ext>
              </a:extLst>
            </p:cNvPr>
            <p:cNvSpPr/>
            <p:nvPr/>
          </p:nvSpPr>
          <p:spPr>
            <a:xfrm>
              <a:off x="4678177" y="4188625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5CFD345D-5B29-4CD3-AD31-8B7C8CFD19E6}"/>
                </a:ext>
              </a:extLst>
            </p:cNvPr>
            <p:cNvSpPr/>
            <p:nvPr/>
          </p:nvSpPr>
          <p:spPr>
            <a:xfrm>
              <a:off x="4981321" y="4188627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2C2997BE-6C07-4D9A-9622-DD06AF835AF3}"/>
                </a:ext>
              </a:extLst>
            </p:cNvPr>
            <p:cNvSpPr/>
            <p:nvPr/>
          </p:nvSpPr>
          <p:spPr>
            <a:xfrm>
              <a:off x="5284465" y="4188626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D6251C3E-F601-4698-A3DD-1217D655872D}"/>
                </a:ext>
              </a:extLst>
            </p:cNvPr>
            <p:cNvSpPr/>
            <p:nvPr/>
          </p:nvSpPr>
          <p:spPr>
            <a:xfrm>
              <a:off x="5592580" y="4188625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293D1AE8-ED8F-48FB-A350-3D6EDFF35DD8}"/>
                </a:ext>
              </a:extLst>
            </p:cNvPr>
            <p:cNvSpPr/>
            <p:nvPr/>
          </p:nvSpPr>
          <p:spPr>
            <a:xfrm>
              <a:off x="5895724" y="4188625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C93F4317-3D82-44F7-AC34-4F16FB6972B0}"/>
                </a:ext>
              </a:extLst>
            </p:cNvPr>
            <p:cNvSpPr/>
            <p:nvPr/>
          </p:nvSpPr>
          <p:spPr>
            <a:xfrm>
              <a:off x="1328680" y="470077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C40572DC-A5D0-4CFA-8F26-54C11F5B1D33}"/>
                </a:ext>
              </a:extLst>
            </p:cNvPr>
            <p:cNvSpPr/>
            <p:nvPr/>
          </p:nvSpPr>
          <p:spPr>
            <a:xfrm>
              <a:off x="1631824" y="4700770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C8DC53F7-F2E1-4BDA-9FFF-996A03D4772E}"/>
                </a:ext>
              </a:extLst>
            </p:cNvPr>
            <p:cNvSpPr/>
            <p:nvPr/>
          </p:nvSpPr>
          <p:spPr>
            <a:xfrm>
              <a:off x="1939939" y="4700769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7B79DB9A-8EEA-4425-A668-9492E0BB4646}"/>
                </a:ext>
              </a:extLst>
            </p:cNvPr>
            <p:cNvSpPr/>
            <p:nvPr/>
          </p:nvSpPr>
          <p:spPr>
            <a:xfrm>
              <a:off x="2243083" y="4700769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1B50558D-9FAB-4CEE-AB76-FB8DAF79AF2C}"/>
                </a:ext>
              </a:extLst>
            </p:cNvPr>
            <p:cNvSpPr/>
            <p:nvPr/>
          </p:nvSpPr>
          <p:spPr>
            <a:xfrm>
              <a:off x="2546227" y="470077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7ED399DE-7F10-42B0-BC81-AEF9541FFFFA}"/>
                </a:ext>
              </a:extLst>
            </p:cNvPr>
            <p:cNvSpPr/>
            <p:nvPr/>
          </p:nvSpPr>
          <p:spPr>
            <a:xfrm>
              <a:off x="2849371" y="4700770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E5478D10-FC3C-455A-90A0-7CD7389B2EB1}"/>
                </a:ext>
              </a:extLst>
            </p:cNvPr>
            <p:cNvSpPr/>
            <p:nvPr/>
          </p:nvSpPr>
          <p:spPr>
            <a:xfrm>
              <a:off x="3157486" y="470076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46333F15-9CAA-4BAF-941A-01377E7AD21E}"/>
                </a:ext>
              </a:extLst>
            </p:cNvPr>
            <p:cNvSpPr/>
            <p:nvPr/>
          </p:nvSpPr>
          <p:spPr>
            <a:xfrm>
              <a:off x="3460630" y="470076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1898085C-B168-49BB-84C1-8C5A4817CBB6}"/>
                </a:ext>
              </a:extLst>
            </p:cNvPr>
            <p:cNvSpPr/>
            <p:nvPr/>
          </p:nvSpPr>
          <p:spPr>
            <a:xfrm>
              <a:off x="3763774" y="4700769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C424504C-2C33-4F53-A33C-5F7ECB480648}"/>
                </a:ext>
              </a:extLst>
            </p:cNvPr>
            <p:cNvSpPr/>
            <p:nvPr/>
          </p:nvSpPr>
          <p:spPr>
            <a:xfrm>
              <a:off x="4066918" y="4700768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B67DB477-43DA-4035-AB5E-4C634EE27F1A}"/>
                </a:ext>
              </a:extLst>
            </p:cNvPr>
            <p:cNvSpPr/>
            <p:nvPr/>
          </p:nvSpPr>
          <p:spPr>
            <a:xfrm>
              <a:off x="4375033" y="4700767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17283BE8-33CB-4B48-B970-DD9EE416A7D7}"/>
                </a:ext>
              </a:extLst>
            </p:cNvPr>
            <p:cNvSpPr/>
            <p:nvPr/>
          </p:nvSpPr>
          <p:spPr>
            <a:xfrm>
              <a:off x="4678177" y="4700767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E4C1358E-0C03-46B7-93F8-5A36B5F9D0C1}"/>
                </a:ext>
              </a:extLst>
            </p:cNvPr>
            <p:cNvSpPr/>
            <p:nvPr/>
          </p:nvSpPr>
          <p:spPr>
            <a:xfrm>
              <a:off x="4981321" y="4700769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24A17D5C-B877-4CB6-889D-86E6A9D8AFFE}"/>
                </a:ext>
              </a:extLst>
            </p:cNvPr>
            <p:cNvSpPr/>
            <p:nvPr/>
          </p:nvSpPr>
          <p:spPr>
            <a:xfrm>
              <a:off x="5284465" y="4700768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028233CC-160C-4375-A7EA-2CE0A38130EC}"/>
                </a:ext>
              </a:extLst>
            </p:cNvPr>
            <p:cNvSpPr/>
            <p:nvPr/>
          </p:nvSpPr>
          <p:spPr>
            <a:xfrm>
              <a:off x="5592580" y="4700767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4C5C27EE-E248-4701-85EC-F84612061525}"/>
                </a:ext>
              </a:extLst>
            </p:cNvPr>
            <p:cNvSpPr/>
            <p:nvPr/>
          </p:nvSpPr>
          <p:spPr>
            <a:xfrm>
              <a:off x="5895724" y="4700767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文本框 309">
              <a:extLst>
                <a:ext uri="{FF2B5EF4-FFF2-40B4-BE49-F238E27FC236}">
                  <a16:creationId xmlns:a16="http://schemas.microsoft.com/office/drawing/2014/main" id="{85F6CDF7-5AF0-4AEA-AFB3-8A778315FF64}"/>
                </a:ext>
              </a:extLst>
            </p:cNvPr>
            <p:cNvSpPr txBox="1"/>
            <p:nvPr/>
          </p:nvSpPr>
          <p:spPr>
            <a:xfrm>
              <a:off x="640389" y="1527730"/>
              <a:ext cx="396000" cy="396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S0</a:t>
              </a:r>
            </a:p>
          </p:txBody>
        </p:sp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8AA9D188-CC03-4EEC-A3DD-A70913445257}"/>
                </a:ext>
              </a:extLst>
            </p:cNvPr>
            <p:cNvSpPr/>
            <p:nvPr/>
          </p:nvSpPr>
          <p:spPr>
            <a:xfrm>
              <a:off x="1328680" y="521291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>
              <a:extLst>
                <a:ext uri="{FF2B5EF4-FFF2-40B4-BE49-F238E27FC236}">
                  <a16:creationId xmlns:a16="http://schemas.microsoft.com/office/drawing/2014/main" id="{DCF3E936-E273-4C7D-A574-E0FB4D9B0900}"/>
                </a:ext>
              </a:extLst>
            </p:cNvPr>
            <p:cNvSpPr/>
            <p:nvPr/>
          </p:nvSpPr>
          <p:spPr>
            <a:xfrm>
              <a:off x="1631824" y="5212912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>
              <a:extLst>
                <a:ext uri="{FF2B5EF4-FFF2-40B4-BE49-F238E27FC236}">
                  <a16:creationId xmlns:a16="http://schemas.microsoft.com/office/drawing/2014/main" id="{32C8E0ED-5CC9-489B-A0E1-06BD591FD37C}"/>
                </a:ext>
              </a:extLst>
            </p:cNvPr>
            <p:cNvSpPr/>
            <p:nvPr/>
          </p:nvSpPr>
          <p:spPr>
            <a:xfrm>
              <a:off x="1939939" y="521291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>
              <a:extLst>
                <a:ext uri="{FF2B5EF4-FFF2-40B4-BE49-F238E27FC236}">
                  <a16:creationId xmlns:a16="http://schemas.microsoft.com/office/drawing/2014/main" id="{0E1F0EFF-38EF-4EE4-96E0-72487C5D6EAC}"/>
                </a:ext>
              </a:extLst>
            </p:cNvPr>
            <p:cNvSpPr/>
            <p:nvPr/>
          </p:nvSpPr>
          <p:spPr>
            <a:xfrm>
              <a:off x="2243083" y="521291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6B2F6915-9EBF-45C7-909D-6F57AE40E6C9}"/>
                </a:ext>
              </a:extLst>
            </p:cNvPr>
            <p:cNvSpPr/>
            <p:nvPr/>
          </p:nvSpPr>
          <p:spPr>
            <a:xfrm>
              <a:off x="2546227" y="521291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>
              <a:extLst>
                <a:ext uri="{FF2B5EF4-FFF2-40B4-BE49-F238E27FC236}">
                  <a16:creationId xmlns:a16="http://schemas.microsoft.com/office/drawing/2014/main" id="{EB0DB1E2-0035-4105-99CB-5B1555A07752}"/>
                </a:ext>
              </a:extLst>
            </p:cNvPr>
            <p:cNvSpPr/>
            <p:nvPr/>
          </p:nvSpPr>
          <p:spPr>
            <a:xfrm>
              <a:off x="2849371" y="5212912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>
              <a:extLst>
                <a:ext uri="{FF2B5EF4-FFF2-40B4-BE49-F238E27FC236}">
                  <a16:creationId xmlns:a16="http://schemas.microsoft.com/office/drawing/2014/main" id="{B004DBB9-1869-445B-B076-DF794BEB5792}"/>
                </a:ext>
              </a:extLst>
            </p:cNvPr>
            <p:cNvSpPr/>
            <p:nvPr/>
          </p:nvSpPr>
          <p:spPr>
            <a:xfrm>
              <a:off x="3157486" y="521291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>
              <a:extLst>
                <a:ext uri="{FF2B5EF4-FFF2-40B4-BE49-F238E27FC236}">
                  <a16:creationId xmlns:a16="http://schemas.microsoft.com/office/drawing/2014/main" id="{7AD81E5B-FBF6-4E28-87F9-02CA29FD6ABC}"/>
                </a:ext>
              </a:extLst>
            </p:cNvPr>
            <p:cNvSpPr/>
            <p:nvPr/>
          </p:nvSpPr>
          <p:spPr>
            <a:xfrm>
              <a:off x="3460630" y="5212911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>
              <a:extLst>
                <a:ext uri="{FF2B5EF4-FFF2-40B4-BE49-F238E27FC236}">
                  <a16:creationId xmlns:a16="http://schemas.microsoft.com/office/drawing/2014/main" id="{57539CA2-343F-4214-A788-B80F0E8C4271}"/>
                </a:ext>
              </a:extLst>
            </p:cNvPr>
            <p:cNvSpPr/>
            <p:nvPr/>
          </p:nvSpPr>
          <p:spPr>
            <a:xfrm>
              <a:off x="3763774" y="5212911"/>
              <a:ext cx="168965" cy="168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>
              <a:extLst>
                <a:ext uri="{FF2B5EF4-FFF2-40B4-BE49-F238E27FC236}">
                  <a16:creationId xmlns:a16="http://schemas.microsoft.com/office/drawing/2014/main" id="{48A50894-38D0-4C1A-B20B-FD8FA63F2D8F}"/>
                </a:ext>
              </a:extLst>
            </p:cNvPr>
            <p:cNvSpPr/>
            <p:nvPr/>
          </p:nvSpPr>
          <p:spPr>
            <a:xfrm>
              <a:off x="4066918" y="5212910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D0665540-64E5-4BE6-AA11-141A813275B7}"/>
                </a:ext>
              </a:extLst>
            </p:cNvPr>
            <p:cNvSpPr/>
            <p:nvPr/>
          </p:nvSpPr>
          <p:spPr>
            <a:xfrm>
              <a:off x="4375033" y="5212909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>
              <a:extLst>
                <a:ext uri="{FF2B5EF4-FFF2-40B4-BE49-F238E27FC236}">
                  <a16:creationId xmlns:a16="http://schemas.microsoft.com/office/drawing/2014/main" id="{67A94D55-CF7A-4D43-9D8E-630E997E4088}"/>
                </a:ext>
              </a:extLst>
            </p:cNvPr>
            <p:cNvSpPr/>
            <p:nvPr/>
          </p:nvSpPr>
          <p:spPr>
            <a:xfrm>
              <a:off x="4678177" y="5212909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>
              <a:extLst>
                <a:ext uri="{FF2B5EF4-FFF2-40B4-BE49-F238E27FC236}">
                  <a16:creationId xmlns:a16="http://schemas.microsoft.com/office/drawing/2014/main" id="{761F8DB9-F444-4510-BFFB-BF6E34B48798}"/>
                </a:ext>
              </a:extLst>
            </p:cNvPr>
            <p:cNvSpPr/>
            <p:nvPr/>
          </p:nvSpPr>
          <p:spPr>
            <a:xfrm>
              <a:off x="4981321" y="521291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>
              <a:extLst>
                <a:ext uri="{FF2B5EF4-FFF2-40B4-BE49-F238E27FC236}">
                  <a16:creationId xmlns:a16="http://schemas.microsoft.com/office/drawing/2014/main" id="{04F8B494-B9C5-44E3-B4AE-DF22B42636C0}"/>
                </a:ext>
              </a:extLst>
            </p:cNvPr>
            <p:cNvSpPr/>
            <p:nvPr/>
          </p:nvSpPr>
          <p:spPr>
            <a:xfrm>
              <a:off x="5284465" y="5212910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>
              <a:extLst>
                <a:ext uri="{FF2B5EF4-FFF2-40B4-BE49-F238E27FC236}">
                  <a16:creationId xmlns:a16="http://schemas.microsoft.com/office/drawing/2014/main" id="{F6A07DE0-E731-4838-A5EC-2ED7A4E13084}"/>
                </a:ext>
              </a:extLst>
            </p:cNvPr>
            <p:cNvSpPr/>
            <p:nvPr/>
          </p:nvSpPr>
          <p:spPr>
            <a:xfrm>
              <a:off x="5592580" y="5212909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EDFCAB3D-A0E2-48B9-9F85-943401712211}"/>
                </a:ext>
              </a:extLst>
            </p:cNvPr>
            <p:cNvSpPr/>
            <p:nvPr/>
          </p:nvSpPr>
          <p:spPr>
            <a:xfrm>
              <a:off x="5895724" y="5212909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>
              <a:extLst>
                <a:ext uri="{FF2B5EF4-FFF2-40B4-BE49-F238E27FC236}">
                  <a16:creationId xmlns:a16="http://schemas.microsoft.com/office/drawing/2014/main" id="{11D9B83F-27AC-4725-A0F0-89A1C911939A}"/>
                </a:ext>
              </a:extLst>
            </p:cNvPr>
            <p:cNvSpPr/>
            <p:nvPr/>
          </p:nvSpPr>
          <p:spPr>
            <a:xfrm>
              <a:off x="1328680" y="5725055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>
              <a:extLst>
                <a:ext uri="{FF2B5EF4-FFF2-40B4-BE49-F238E27FC236}">
                  <a16:creationId xmlns:a16="http://schemas.microsoft.com/office/drawing/2014/main" id="{9C8A3454-5B18-4D8E-9038-DFD306B71E18}"/>
                </a:ext>
              </a:extLst>
            </p:cNvPr>
            <p:cNvSpPr/>
            <p:nvPr/>
          </p:nvSpPr>
          <p:spPr>
            <a:xfrm>
              <a:off x="1631824" y="5725054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>
              <a:extLst>
                <a:ext uri="{FF2B5EF4-FFF2-40B4-BE49-F238E27FC236}">
                  <a16:creationId xmlns:a16="http://schemas.microsoft.com/office/drawing/2014/main" id="{FD18C3E8-4E4B-4243-9066-E8322FD9354A}"/>
                </a:ext>
              </a:extLst>
            </p:cNvPr>
            <p:cNvSpPr/>
            <p:nvPr/>
          </p:nvSpPr>
          <p:spPr>
            <a:xfrm>
              <a:off x="1939939" y="572505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>
              <a:extLst>
                <a:ext uri="{FF2B5EF4-FFF2-40B4-BE49-F238E27FC236}">
                  <a16:creationId xmlns:a16="http://schemas.microsoft.com/office/drawing/2014/main" id="{E1852A4E-8525-49AE-882E-74445A69B50D}"/>
                </a:ext>
              </a:extLst>
            </p:cNvPr>
            <p:cNvSpPr/>
            <p:nvPr/>
          </p:nvSpPr>
          <p:spPr>
            <a:xfrm>
              <a:off x="2243083" y="572505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>
              <a:extLst>
                <a:ext uri="{FF2B5EF4-FFF2-40B4-BE49-F238E27FC236}">
                  <a16:creationId xmlns:a16="http://schemas.microsoft.com/office/drawing/2014/main" id="{A3B01928-DED2-4B00-91DF-5FC378893F51}"/>
                </a:ext>
              </a:extLst>
            </p:cNvPr>
            <p:cNvSpPr/>
            <p:nvPr/>
          </p:nvSpPr>
          <p:spPr>
            <a:xfrm>
              <a:off x="2546227" y="5725055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>
              <a:extLst>
                <a:ext uri="{FF2B5EF4-FFF2-40B4-BE49-F238E27FC236}">
                  <a16:creationId xmlns:a16="http://schemas.microsoft.com/office/drawing/2014/main" id="{BF5C19BF-FF92-4AA7-A563-4BB2CB546234}"/>
                </a:ext>
              </a:extLst>
            </p:cNvPr>
            <p:cNvSpPr/>
            <p:nvPr/>
          </p:nvSpPr>
          <p:spPr>
            <a:xfrm>
              <a:off x="2849371" y="5725054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>
              <a:extLst>
                <a:ext uri="{FF2B5EF4-FFF2-40B4-BE49-F238E27FC236}">
                  <a16:creationId xmlns:a16="http://schemas.microsoft.com/office/drawing/2014/main" id="{119CEE8F-82EA-4A63-AA1B-7C7CFA8D8C23}"/>
                </a:ext>
              </a:extLst>
            </p:cNvPr>
            <p:cNvSpPr/>
            <p:nvPr/>
          </p:nvSpPr>
          <p:spPr>
            <a:xfrm>
              <a:off x="3157486" y="572505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>
              <a:extLst>
                <a:ext uri="{FF2B5EF4-FFF2-40B4-BE49-F238E27FC236}">
                  <a16:creationId xmlns:a16="http://schemas.microsoft.com/office/drawing/2014/main" id="{5C6FD5E6-97CE-43D3-B2D6-B161940DD4A1}"/>
                </a:ext>
              </a:extLst>
            </p:cNvPr>
            <p:cNvSpPr/>
            <p:nvPr/>
          </p:nvSpPr>
          <p:spPr>
            <a:xfrm>
              <a:off x="3460630" y="572505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>
              <a:extLst>
                <a:ext uri="{FF2B5EF4-FFF2-40B4-BE49-F238E27FC236}">
                  <a16:creationId xmlns:a16="http://schemas.microsoft.com/office/drawing/2014/main" id="{AEF9874A-147B-455C-8546-86AA6022EF6B}"/>
                </a:ext>
              </a:extLst>
            </p:cNvPr>
            <p:cNvSpPr/>
            <p:nvPr/>
          </p:nvSpPr>
          <p:spPr>
            <a:xfrm>
              <a:off x="3763774" y="572505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>
              <a:extLst>
                <a:ext uri="{FF2B5EF4-FFF2-40B4-BE49-F238E27FC236}">
                  <a16:creationId xmlns:a16="http://schemas.microsoft.com/office/drawing/2014/main" id="{60EC0705-F876-4A1B-BCB4-F703059C9450}"/>
                </a:ext>
              </a:extLst>
            </p:cNvPr>
            <p:cNvSpPr/>
            <p:nvPr/>
          </p:nvSpPr>
          <p:spPr>
            <a:xfrm>
              <a:off x="4066918" y="5725052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>
              <a:extLst>
                <a:ext uri="{FF2B5EF4-FFF2-40B4-BE49-F238E27FC236}">
                  <a16:creationId xmlns:a16="http://schemas.microsoft.com/office/drawing/2014/main" id="{73882966-7BFC-4475-B1E2-F7C3DA4D6345}"/>
                </a:ext>
              </a:extLst>
            </p:cNvPr>
            <p:cNvSpPr/>
            <p:nvPr/>
          </p:nvSpPr>
          <p:spPr>
            <a:xfrm>
              <a:off x="4375033" y="572505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>
              <a:extLst>
                <a:ext uri="{FF2B5EF4-FFF2-40B4-BE49-F238E27FC236}">
                  <a16:creationId xmlns:a16="http://schemas.microsoft.com/office/drawing/2014/main" id="{0F6B0E54-020B-4718-A1ED-52B128A24169}"/>
                </a:ext>
              </a:extLst>
            </p:cNvPr>
            <p:cNvSpPr/>
            <p:nvPr/>
          </p:nvSpPr>
          <p:spPr>
            <a:xfrm>
              <a:off x="4678177" y="572505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>
              <a:extLst>
                <a:ext uri="{FF2B5EF4-FFF2-40B4-BE49-F238E27FC236}">
                  <a16:creationId xmlns:a16="http://schemas.microsoft.com/office/drawing/2014/main" id="{163FBAF2-28C4-484D-A6F1-E808FC47B039}"/>
                </a:ext>
              </a:extLst>
            </p:cNvPr>
            <p:cNvSpPr/>
            <p:nvPr/>
          </p:nvSpPr>
          <p:spPr>
            <a:xfrm>
              <a:off x="4981321" y="5725053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>
              <a:extLst>
                <a:ext uri="{FF2B5EF4-FFF2-40B4-BE49-F238E27FC236}">
                  <a16:creationId xmlns:a16="http://schemas.microsoft.com/office/drawing/2014/main" id="{59A0765D-6DBB-4362-9A71-41AC1594BCF3}"/>
                </a:ext>
              </a:extLst>
            </p:cNvPr>
            <p:cNvSpPr/>
            <p:nvPr/>
          </p:nvSpPr>
          <p:spPr>
            <a:xfrm>
              <a:off x="5284465" y="5725052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>
              <a:extLst>
                <a:ext uri="{FF2B5EF4-FFF2-40B4-BE49-F238E27FC236}">
                  <a16:creationId xmlns:a16="http://schemas.microsoft.com/office/drawing/2014/main" id="{5AEB89D3-8CDA-4C32-BF67-E69C0D0419AA}"/>
                </a:ext>
              </a:extLst>
            </p:cNvPr>
            <p:cNvSpPr/>
            <p:nvPr/>
          </p:nvSpPr>
          <p:spPr>
            <a:xfrm>
              <a:off x="5592580" y="572505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>
              <a:extLst>
                <a:ext uri="{FF2B5EF4-FFF2-40B4-BE49-F238E27FC236}">
                  <a16:creationId xmlns:a16="http://schemas.microsoft.com/office/drawing/2014/main" id="{E90BA65D-2D0D-491A-A1B0-8402B638DA54}"/>
                </a:ext>
              </a:extLst>
            </p:cNvPr>
            <p:cNvSpPr/>
            <p:nvPr/>
          </p:nvSpPr>
          <p:spPr>
            <a:xfrm>
              <a:off x="5895724" y="5725051"/>
              <a:ext cx="168965" cy="16896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文本框 342">
              <a:extLst>
                <a:ext uri="{FF2B5EF4-FFF2-40B4-BE49-F238E27FC236}">
                  <a16:creationId xmlns:a16="http://schemas.microsoft.com/office/drawing/2014/main" id="{45D4440A-C744-471B-A74D-70E051B1B901}"/>
                </a:ext>
              </a:extLst>
            </p:cNvPr>
            <p:cNvSpPr txBox="1"/>
            <p:nvPr/>
          </p:nvSpPr>
          <p:spPr>
            <a:xfrm>
              <a:off x="640389" y="2039872"/>
              <a:ext cx="396000" cy="396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44" name="文本框 343">
              <a:extLst>
                <a:ext uri="{FF2B5EF4-FFF2-40B4-BE49-F238E27FC236}">
                  <a16:creationId xmlns:a16="http://schemas.microsoft.com/office/drawing/2014/main" id="{9D303170-4943-4C6B-A0FF-BCABF09112FF}"/>
                </a:ext>
              </a:extLst>
            </p:cNvPr>
            <p:cNvSpPr txBox="1"/>
            <p:nvPr/>
          </p:nvSpPr>
          <p:spPr>
            <a:xfrm>
              <a:off x="640389" y="2555660"/>
              <a:ext cx="396000" cy="396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45" name="文本框 344">
              <a:extLst>
                <a:ext uri="{FF2B5EF4-FFF2-40B4-BE49-F238E27FC236}">
                  <a16:creationId xmlns:a16="http://schemas.microsoft.com/office/drawing/2014/main" id="{A3CB9D32-696D-47B7-AEB4-59F83164D304}"/>
                </a:ext>
              </a:extLst>
            </p:cNvPr>
            <p:cNvSpPr txBox="1"/>
            <p:nvPr/>
          </p:nvSpPr>
          <p:spPr>
            <a:xfrm>
              <a:off x="640389" y="3061526"/>
              <a:ext cx="396000" cy="396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46" name="文本框 345">
              <a:extLst>
                <a:ext uri="{FF2B5EF4-FFF2-40B4-BE49-F238E27FC236}">
                  <a16:creationId xmlns:a16="http://schemas.microsoft.com/office/drawing/2014/main" id="{59D5C00A-ED29-44CF-93EF-F6BB18050E16}"/>
                </a:ext>
              </a:extLst>
            </p:cNvPr>
            <p:cNvSpPr txBox="1"/>
            <p:nvPr/>
          </p:nvSpPr>
          <p:spPr>
            <a:xfrm>
              <a:off x="640389" y="3561410"/>
              <a:ext cx="396000" cy="396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47" name="文本框 346">
              <a:extLst>
                <a:ext uri="{FF2B5EF4-FFF2-40B4-BE49-F238E27FC236}">
                  <a16:creationId xmlns:a16="http://schemas.microsoft.com/office/drawing/2014/main" id="{86592CA1-3E8C-4547-AE69-3BB6F43961A5}"/>
                </a:ext>
              </a:extLst>
            </p:cNvPr>
            <p:cNvSpPr txBox="1"/>
            <p:nvPr/>
          </p:nvSpPr>
          <p:spPr>
            <a:xfrm>
              <a:off x="640389" y="4082364"/>
              <a:ext cx="396000" cy="396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348" name="文本框 347">
              <a:extLst>
                <a:ext uri="{FF2B5EF4-FFF2-40B4-BE49-F238E27FC236}">
                  <a16:creationId xmlns:a16="http://schemas.microsoft.com/office/drawing/2014/main" id="{04938A04-F12A-4027-B341-167B84D6414B}"/>
                </a:ext>
              </a:extLst>
            </p:cNvPr>
            <p:cNvSpPr txBox="1"/>
            <p:nvPr/>
          </p:nvSpPr>
          <p:spPr>
            <a:xfrm>
              <a:off x="640389" y="4594506"/>
              <a:ext cx="396000" cy="396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3A1547EC-BED9-4C1A-A3AB-E436FF851401}"/>
                </a:ext>
              </a:extLst>
            </p:cNvPr>
            <p:cNvSpPr txBox="1"/>
            <p:nvPr/>
          </p:nvSpPr>
          <p:spPr>
            <a:xfrm>
              <a:off x="640389" y="5110294"/>
              <a:ext cx="396000" cy="396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7</a:t>
              </a:r>
              <a:endParaRPr lang="zh-CN" altLang="en-US" dirty="0"/>
            </a:p>
          </p:txBody>
        </p:sp>
        <p:sp>
          <p:nvSpPr>
            <p:cNvPr id="350" name="文本框 349">
              <a:extLst>
                <a:ext uri="{FF2B5EF4-FFF2-40B4-BE49-F238E27FC236}">
                  <a16:creationId xmlns:a16="http://schemas.microsoft.com/office/drawing/2014/main" id="{BEE673E8-D595-4426-92F9-7AF8050BA003}"/>
                </a:ext>
              </a:extLst>
            </p:cNvPr>
            <p:cNvSpPr txBox="1"/>
            <p:nvPr/>
          </p:nvSpPr>
          <p:spPr>
            <a:xfrm>
              <a:off x="640389" y="5616160"/>
              <a:ext cx="396000" cy="396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8</a:t>
              </a:r>
              <a:endParaRPr lang="zh-CN" altLang="en-US" dirty="0"/>
            </a:p>
          </p:txBody>
        </p:sp>
      </p:grpSp>
      <p:grpSp>
        <p:nvGrpSpPr>
          <p:cNvPr id="351" name="组合 350">
            <a:extLst>
              <a:ext uri="{FF2B5EF4-FFF2-40B4-BE49-F238E27FC236}">
                <a16:creationId xmlns:a16="http://schemas.microsoft.com/office/drawing/2014/main" id="{5A751CA5-3DAE-4CE6-AEE0-50E518FB77FC}"/>
              </a:ext>
            </a:extLst>
          </p:cNvPr>
          <p:cNvGrpSpPr/>
          <p:nvPr/>
        </p:nvGrpSpPr>
        <p:grpSpPr>
          <a:xfrm>
            <a:off x="6788465" y="5565425"/>
            <a:ext cx="3884647" cy="1232999"/>
            <a:chOff x="7069724" y="1737133"/>
            <a:chExt cx="3884647" cy="1232999"/>
          </a:xfrm>
        </p:grpSpPr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99EB30DB-0F83-4F86-9734-1B7100276B2A}"/>
                </a:ext>
              </a:extLst>
            </p:cNvPr>
            <p:cNvSpPr txBox="1"/>
            <p:nvPr/>
          </p:nvSpPr>
          <p:spPr>
            <a:xfrm>
              <a:off x="7069724" y="1737133"/>
              <a:ext cx="396000" cy="39600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S0</a:t>
              </a:r>
            </a:p>
          </p:txBody>
        </p: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DC9622B4-66D6-4E3D-89FB-AA625C05456D}"/>
                </a:ext>
              </a:extLst>
            </p:cNvPr>
            <p:cNvSpPr txBox="1"/>
            <p:nvPr/>
          </p:nvSpPr>
          <p:spPr>
            <a:xfrm>
              <a:off x="7941886" y="173713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54" name="文本框 353">
              <a:extLst>
                <a:ext uri="{FF2B5EF4-FFF2-40B4-BE49-F238E27FC236}">
                  <a16:creationId xmlns:a16="http://schemas.microsoft.com/office/drawing/2014/main" id="{937BBB23-CE3C-48E4-9412-1EEC7A54E191}"/>
                </a:ext>
              </a:extLst>
            </p:cNvPr>
            <p:cNvSpPr txBox="1"/>
            <p:nvPr/>
          </p:nvSpPr>
          <p:spPr>
            <a:xfrm>
              <a:off x="8814048" y="173713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55" name="文本框 354">
              <a:extLst>
                <a:ext uri="{FF2B5EF4-FFF2-40B4-BE49-F238E27FC236}">
                  <a16:creationId xmlns:a16="http://schemas.microsoft.com/office/drawing/2014/main" id="{E099EC69-6F56-43C9-91F2-F55A7CA26514}"/>
                </a:ext>
              </a:extLst>
            </p:cNvPr>
            <p:cNvSpPr txBox="1"/>
            <p:nvPr/>
          </p:nvSpPr>
          <p:spPr>
            <a:xfrm>
              <a:off x="9686210" y="173713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56" name="文本框 355">
              <a:extLst>
                <a:ext uri="{FF2B5EF4-FFF2-40B4-BE49-F238E27FC236}">
                  <a16:creationId xmlns:a16="http://schemas.microsoft.com/office/drawing/2014/main" id="{02AE33EC-53D4-403E-995E-5DEE8AAF6954}"/>
                </a:ext>
              </a:extLst>
            </p:cNvPr>
            <p:cNvSpPr txBox="1"/>
            <p:nvPr/>
          </p:nvSpPr>
          <p:spPr>
            <a:xfrm>
              <a:off x="10558371" y="173713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57" name="文本框 356">
              <a:extLst>
                <a:ext uri="{FF2B5EF4-FFF2-40B4-BE49-F238E27FC236}">
                  <a16:creationId xmlns:a16="http://schemas.microsoft.com/office/drawing/2014/main" id="{CE5CBCD9-B8BA-4FF9-9EC7-632F363DB045}"/>
                </a:ext>
              </a:extLst>
            </p:cNvPr>
            <p:cNvSpPr txBox="1"/>
            <p:nvPr/>
          </p:nvSpPr>
          <p:spPr>
            <a:xfrm>
              <a:off x="10558371" y="2574132"/>
              <a:ext cx="396000" cy="396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358" name="文本框 357">
              <a:extLst>
                <a:ext uri="{FF2B5EF4-FFF2-40B4-BE49-F238E27FC236}">
                  <a16:creationId xmlns:a16="http://schemas.microsoft.com/office/drawing/2014/main" id="{D2ACEDD6-BAD7-4EA0-AF74-C850FFBB3CF2}"/>
                </a:ext>
              </a:extLst>
            </p:cNvPr>
            <p:cNvSpPr txBox="1"/>
            <p:nvPr/>
          </p:nvSpPr>
          <p:spPr>
            <a:xfrm>
              <a:off x="7935666" y="2574132"/>
              <a:ext cx="396000" cy="396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359" name="文本框 358">
              <a:extLst>
                <a:ext uri="{FF2B5EF4-FFF2-40B4-BE49-F238E27FC236}">
                  <a16:creationId xmlns:a16="http://schemas.microsoft.com/office/drawing/2014/main" id="{1BB7FD46-295A-4336-A6AB-EF9464CCB408}"/>
                </a:ext>
              </a:extLst>
            </p:cNvPr>
            <p:cNvSpPr txBox="1"/>
            <p:nvPr/>
          </p:nvSpPr>
          <p:spPr>
            <a:xfrm>
              <a:off x="8809901" y="2574132"/>
              <a:ext cx="396000" cy="396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7</a:t>
              </a:r>
              <a:endParaRPr lang="zh-CN" altLang="en-US" dirty="0"/>
            </a:p>
          </p:txBody>
        </p:sp>
        <p:sp>
          <p:nvSpPr>
            <p:cNvPr id="360" name="文本框 359">
              <a:extLst>
                <a:ext uri="{FF2B5EF4-FFF2-40B4-BE49-F238E27FC236}">
                  <a16:creationId xmlns:a16="http://schemas.microsoft.com/office/drawing/2014/main" id="{C1CD3860-C8FC-42D7-840F-6EE564173BF4}"/>
                </a:ext>
              </a:extLst>
            </p:cNvPr>
            <p:cNvSpPr txBox="1"/>
            <p:nvPr/>
          </p:nvSpPr>
          <p:spPr>
            <a:xfrm>
              <a:off x="9684136" y="2574132"/>
              <a:ext cx="396000" cy="396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6</a:t>
              </a:r>
              <a:endParaRPr lang="zh-CN" altLang="en-US" dirty="0"/>
            </a:p>
          </p:txBody>
        </p:sp>
        <p:cxnSp>
          <p:nvCxnSpPr>
            <p:cNvPr id="361" name="直接箭头连接符 360">
              <a:extLst>
                <a:ext uri="{FF2B5EF4-FFF2-40B4-BE49-F238E27FC236}">
                  <a16:creationId xmlns:a16="http://schemas.microsoft.com/office/drawing/2014/main" id="{F93120EA-1EF3-45E6-8A84-15FA6C825422}"/>
                </a:ext>
              </a:extLst>
            </p:cNvPr>
            <p:cNvCxnSpPr>
              <a:stCxn id="352" idx="6"/>
              <a:endCxn id="353" idx="2"/>
            </p:cNvCxnSpPr>
            <p:nvPr/>
          </p:nvCxnSpPr>
          <p:spPr>
            <a:xfrm>
              <a:off x="7465724" y="1935133"/>
              <a:ext cx="4761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箭头连接符 361">
              <a:extLst>
                <a:ext uri="{FF2B5EF4-FFF2-40B4-BE49-F238E27FC236}">
                  <a16:creationId xmlns:a16="http://schemas.microsoft.com/office/drawing/2014/main" id="{8C68321D-5861-41E1-A604-50DCA85D791A}"/>
                </a:ext>
              </a:extLst>
            </p:cNvPr>
            <p:cNvCxnSpPr>
              <a:cxnSpLocks/>
              <a:stCxn id="353" idx="6"/>
              <a:endCxn id="354" idx="2"/>
            </p:cNvCxnSpPr>
            <p:nvPr/>
          </p:nvCxnSpPr>
          <p:spPr>
            <a:xfrm>
              <a:off x="8337886" y="1935133"/>
              <a:ext cx="4761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箭头连接符 362">
              <a:extLst>
                <a:ext uri="{FF2B5EF4-FFF2-40B4-BE49-F238E27FC236}">
                  <a16:creationId xmlns:a16="http://schemas.microsoft.com/office/drawing/2014/main" id="{1FE1DDE0-6DFC-4516-8BDA-91DC8B9E3F0F}"/>
                </a:ext>
              </a:extLst>
            </p:cNvPr>
            <p:cNvCxnSpPr>
              <a:cxnSpLocks/>
              <a:stCxn id="354" idx="6"/>
              <a:endCxn id="355" idx="2"/>
            </p:cNvCxnSpPr>
            <p:nvPr/>
          </p:nvCxnSpPr>
          <p:spPr>
            <a:xfrm>
              <a:off x="9210048" y="1935133"/>
              <a:ext cx="4761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箭头连接符 363">
              <a:extLst>
                <a:ext uri="{FF2B5EF4-FFF2-40B4-BE49-F238E27FC236}">
                  <a16:creationId xmlns:a16="http://schemas.microsoft.com/office/drawing/2014/main" id="{262BDD24-A0DD-4D4F-9954-E8BCEA21208D}"/>
                </a:ext>
              </a:extLst>
            </p:cNvPr>
            <p:cNvCxnSpPr>
              <a:cxnSpLocks/>
              <a:stCxn id="355" idx="6"/>
              <a:endCxn id="356" idx="2"/>
            </p:cNvCxnSpPr>
            <p:nvPr/>
          </p:nvCxnSpPr>
          <p:spPr>
            <a:xfrm>
              <a:off x="10082210" y="1935133"/>
              <a:ext cx="47616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箭头连接符 364">
              <a:extLst>
                <a:ext uri="{FF2B5EF4-FFF2-40B4-BE49-F238E27FC236}">
                  <a16:creationId xmlns:a16="http://schemas.microsoft.com/office/drawing/2014/main" id="{2E0EDBBE-80F7-429B-831F-2F3CD6CF97A0}"/>
                </a:ext>
              </a:extLst>
            </p:cNvPr>
            <p:cNvCxnSpPr>
              <a:cxnSpLocks/>
              <a:stCxn id="356" idx="4"/>
              <a:endCxn id="357" idx="0"/>
            </p:cNvCxnSpPr>
            <p:nvPr/>
          </p:nvCxnSpPr>
          <p:spPr>
            <a:xfrm>
              <a:off x="10756371" y="2133133"/>
              <a:ext cx="0" cy="4409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箭头连接符 365">
              <a:extLst>
                <a:ext uri="{FF2B5EF4-FFF2-40B4-BE49-F238E27FC236}">
                  <a16:creationId xmlns:a16="http://schemas.microsoft.com/office/drawing/2014/main" id="{A8658775-9F43-4248-B909-1F4A82823506}"/>
                </a:ext>
              </a:extLst>
            </p:cNvPr>
            <p:cNvCxnSpPr>
              <a:cxnSpLocks/>
              <a:stCxn id="357" idx="2"/>
              <a:endCxn id="360" idx="6"/>
            </p:cNvCxnSpPr>
            <p:nvPr/>
          </p:nvCxnSpPr>
          <p:spPr>
            <a:xfrm flipH="1">
              <a:off x="10080136" y="2772132"/>
              <a:ext cx="47823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箭头连接符 366">
              <a:extLst>
                <a:ext uri="{FF2B5EF4-FFF2-40B4-BE49-F238E27FC236}">
                  <a16:creationId xmlns:a16="http://schemas.microsoft.com/office/drawing/2014/main" id="{DEB7D2A8-5129-464C-9597-914E0688EE75}"/>
                </a:ext>
              </a:extLst>
            </p:cNvPr>
            <p:cNvCxnSpPr>
              <a:cxnSpLocks/>
              <a:stCxn id="360" idx="2"/>
              <a:endCxn id="359" idx="6"/>
            </p:cNvCxnSpPr>
            <p:nvPr/>
          </p:nvCxnSpPr>
          <p:spPr>
            <a:xfrm flipH="1">
              <a:off x="9205901" y="2772132"/>
              <a:ext cx="47823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箭头连接符 367">
              <a:extLst>
                <a:ext uri="{FF2B5EF4-FFF2-40B4-BE49-F238E27FC236}">
                  <a16:creationId xmlns:a16="http://schemas.microsoft.com/office/drawing/2014/main" id="{5164CFCB-B0B3-4402-8EEB-4E68D7BBB8E7}"/>
                </a:ext>
              </a:extLst>
            </p:cNvPr>
            <p:cNvCxnSpPr>
              <a:cxnSpLocks/>
              <a:stCxn id="359" idx="2"/>
              <a:endCxn id="358" idx="6"/>
            </p:cNvCxnSpPr>
            <p:nvPr/>
          </p:nvCxnSpPr>
          <p:spPr>
            <a:xfrm flipH="1">
              <a:off x="8331666" y="2772132"/>
              <a:ext cx="47823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箭头连接符 368">
              <a:extLst>
                <a:ext uri="{FF2B5EF4-FFF2-40B4-BE49-F238E27FC236}">
                  <a16:creationId xmlns:a16="http://schemas.microsoft.com/office/drawing/2014/main" id="{0232C1A9-954A-4FDF-9C24-AA5BBAE9F550}"/>
                </a:ext>
              </a:extLst>
            </p:cNvPr>
            <p:cNvCxnSpPr>
              <a:cxnSpLocks/>
              <a:stCxn id="358" idx="1"/>
              <a:endCxn id="352" idx="5"/>
            </p:cNvCxnSpPr>
            <p:nvPr/>
          </p:nvCxnSpPr>
          <p:spPr>
            <a:xfrm flipH="1" flipV="1">
              <a:off x="7407731" y="2075140"/>
              <a:ext cx="585928" cy="5569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88B2B0-6B42-4263-841E-DFE3EEB1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24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98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623D5-B126-4EB7-A981-CC413CB0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2】</a:t>
            </a:r>
            <a:r>
              <a:rPr lang="zh-CN" altLang="en-US" dirty="0"/>
              <a:t>流水灯电路设计</a:t>
            </a:r>
            <a:r>
              <a:rPr lang="en-US" altLang="zh-CN" dirty="0"/>
              <a:t>-2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6" name="表格 195">
                <a:extLst>
                  <a:ext uri="{FF2B5EF4-FFF2-40B4-BE49-F238E27FC236}">
                    <a16:creationId xmlns:a16="http://schemas.microsoft.com/office/drawing/2014/main" id="{CA468908-B5B0-4063-9B02-A3672E1EDA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0378772"/>
                  </p:ext>
                </p:extLst>
              </p:nvPr>
            </p:nvGraphicFramePr>
            <p:xfrm>
              <a:off x="116378" y="899160"/>
              <a:ext cx="6023960" cy="5958840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12218">
                      <a:extLst>
                        <a:ext uri="{9D8B030D-6E8A-4147-A177-3AD203B41FA5}">
                          <a16:colId xmlns:a16="http://schemas.microsoft.com/office/drawing/2014/main" val="3997972906"/>
                        </a:ext>
                      </a:extLst>
                    </a:gridCol>
                    <a:gridCol w="512218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607575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309408366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06048669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76950264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96836489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465297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235170205"/>
                        </a:ext>
                      </a:extLst>
                    </a:gridCol>
                  </a:tblGrid>
                  <a:tr h="34346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3886893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4308454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6352374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5488490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459078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13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565236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14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580463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786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6" name="表格 195">
                <a:extLst>
                  <a:ext uri="{FF2B5EF4-FFF2-40B4-BE49-F238E27FC236}">
                    <a16:creationId xmlns:a16="http://schemas.microsoft.com/office/drawing/2014/main" id="{CA468908-B5B0-4063-9B02-A3672E1EDA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0378772"/>
                  </p:ext>
                </p:extLst>
              </p:nvPr>
            </p:nvGraphicFramePr>
            <p:xfrm>
              <a:off x="116378" y="899160"/>
              <a:ext cx="6023960" cy="5958840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12218">
                      <a:extLst>
                        <a:ext uri="{9D8B030D-6E8A-4147-A177-3AD203B41FA5}">
                          <a16:colId xmlns:a16="http://schemas.microsoft.com/office/drawing/2014/main" val="3997972906"/>
                        </a:ext>
                      </a:extLst>
                    </a:gridCol>
                    <a:gridCol w="512218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607575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309408366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06048669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76950264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96836489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465297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235170205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172" r="-978571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43478" t="-5172" r="-1091304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48529" t="-5172" r="-1007353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48529" t="-5172" r="-907353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5172" r="-794203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5172" r="-70588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5172" r="-59565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5172" r="-50441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5172" r="-40441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5172" r="-298551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5172" r="-100000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5172" r="-1471" b="-16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388689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996552" r="-794203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996552" r="-70588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996552" r="-59565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996552" r="-50441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996552" r="-40441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996552" r="-298551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996552" r="-100000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996552" r="-1471" b="-618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430845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115789" r="-794203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115789" r="-70588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115789" r="-59565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115789" r="-50441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115789" r="-40441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115789" r="-298551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115789" r="-100000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115789" r="-1471" b="-529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635237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194828" r="-794203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194828" r="-70588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194828" r="-59565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194828" r="-50441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194828" r="-40441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194828" r="-298551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194828" r="-100000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194828" r="-1471" b="-4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548849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317544" r="-794203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317544" r="-70588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317544" r="-59565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317544" r="-50441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317544" r="-40441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317544" r="-298551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317544" r="-100000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317544" r="-1471" b="-3280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45907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13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393103" r="-794203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393103" r="-70588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393103" r="-59565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393103" r="-50441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393103" r="-40441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393103" r="-298551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393103" r="-100000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393103" r="-1471" b="-22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56523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14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519298" r="-794203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519298" r="-70588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519298" r="-59565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519298" r="-50441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519298" r="-40441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519298" r="-298551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519298" r="-100000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519298" r="-1471" b="-1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58046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540580" t="-1591379" r="-79420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50000" t="-1591379" r="-70588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39130" t="-1591379" r="-59565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51471" t="-1591379" r="-50441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51471" t="-1591379" r="-40441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36232" t="-1591379" r="-29855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34783" t="-1591379" r="-1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54412" t="-1591379" r="-1471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4786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FE1661CC-0908-41AA-9C8E-8BF3755521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397418"/>
                  </p:ext>
                </p:extLst>
              </p:nvPr>
            </p:nvGraphicFramePr>
            <p:xfrm>
              <a:off x="6422966" y="1639751"/>
              <a:ext cx="5264725" cy="23559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52945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1052945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1052945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1052945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1052945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47118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471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001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010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471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101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000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471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𝑑𝑑𝑑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𝑑𝑑𝑑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𝑑𝑑𝑑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𝑑𝑑𝑑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471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000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𝑑𝑑𝑑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𝑑𝑑𝑑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𝑑𝑑𝑑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FE1661CC-0908-41AA-9C8E-8BF3755521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397418"/>
                  </p:ext>
                </p:extLst>
              </p:nvPr>
            </p:nvGraphicFramePr>
            <p:xfrm>
              <a:off x="6422966" y="1639751"/>
              <a:ext cx="5264725" cy="23559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52945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1052945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1052945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1052945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1052945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47118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471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001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010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100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471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101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000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471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78" t="-303896" r="-301734" b="-1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78" t="-303896" r="-201734" b="-1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578" t="-303896" r="-101734" b="-115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578" t="-303896" r="-1734" b="-1155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471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000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78" t="-398718" r="-201734" b="-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578" t="-398718" r="-101734" b="-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578" t="-398718" r="-1734" b="-14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C24B7F8B-C64E-4412-BB07-5D1F739BE6C1}"/>
                  </a:ext>
                </a:extLst>
              </p:cNvPr>
              <p:cNvSpPr/>
              <p:nvPr/>
            </p:nvSpPr>
            <p:spPr>
              <a:xfrm>
                <a:off x="10435243" y="930126"/>
                <a:ext cx="1634836" cy="714644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C24B7F8B-C64E-4412-BB07-5D1F739BE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243" y="930126"/>
                <a:ext cx="1634836" cy="7146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1FC9AB69-E8F7-46FA-A51D-9ECF47731845}"/>
                  </a:ext>
                </a:extLst>
              </p:cNvPr>
              <p:cNvSpPr txBox="1"/>
              <p:nvPr/>
            </p:nvSpPr>
            <p:spPr>
              <a:xfrm>
                <a:off x="6229002" y="1725123"/>
                <a:ext cx="8534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1FC9AB69-E8F7-46FA-A51D-9ECF47731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002" y="1725123"/>
                <a:ext cx="853440" cy="400110"/>
              </a:xfrm>
              <a:prstGeom prst="rect">
                <a:avLst/>
              </a:prstGeom>
              <a:blipFill>
                <a:blip r:embed="rId5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9F32BEF8-DBEB-44A3-A926-45A252038910}"/>
                  </a:ext>
                </a:extLst>
              </p:cNvPr>
              <p:cNvSpPr txBox="1"/>
              <p:nvPr/>
            </p:nvSpPr>
            <p:spPr>
              <a:xfrm>
                <a:off x="6729058" y="1455065"/>
                <a:ext cx="8534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9F32BEF8-DBEB-44A3-A926-45A252038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058" y="1455065"/>
                <a:ext cx="853440" cy="400110"/>
              </a:xfrm>
              <a:prstGeom prst="rect">
                <a:avLst/>
              </a:prstGeom>
              <a:blipFill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3" name="表格 4">
                <a:extLst>
                  <a:ext uri="{FF2B5EF4-FFF2-40B4-BE49-F238E27FC236}">
                    <a16:creationId xmlns:a16="http://schemas.microsoft.com/office/drawing/2014/main" id="{405624E3-3591-4140-B4A4-AC97FD509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6486330"/>
                  </p:ext>
                </p:extLst>
              </p:nvPr>
            </p:nvGraphicFramePr>
            <p:xfrm>
              <a:off x="6910648" y="4427575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243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3" name="表格 4">
                <a:extLst>
                  <a:ext uri="{FF2B5EF4-FFF2-40B4-BE49-F238E27FC236}">
                    <a16:creationId xmlns:a16="http://schemas.microsoft.com/office/drawing/2014/main" id="{405624E3-3591-4140-B4A4-AC97FD509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6486330"/>
                  </p:ext>
                </p:extLst>
              </p:nvPr>
            </p:nvGraphicFramePr>
            <p:xfrm>
              <a:off x="6910648" y="4427575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301538" r="-301031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2083" t="-301538" r="-204167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8969" t="-301538" r="-102062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3125" t="-301538" r="-3125" b="-1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2083" t="-401538" r="-204167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8969" t="-401538" r="-102062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3125" t="-401538" r="-3125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C7F54E39-22F0-499E-8F06-6AAF267C1F6D}"/>
                  </a:ext>
                </a:extLst>
              </p:cNvPr>
              <p:cNvSpPr/>
              <p:nvPr/>
            </p:nvSpPr>
            <p:spPr>
              <a:xfrm>
                <a:off x="10058396" y="4260472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C7F54E39-22F0-499E-8F06-6AAF267C1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396" y="4260472"/>
                <a:ext cx="720000" cy="540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0C9144C8-3CB9-48A3-BB7C-4D0CAD380B01}"/>
                  </a:ext>
                </a:extLst>
              </p:cNvPr>
              <p:cNvSpPr txBox="1"/>
              <p:nvPr/>
            </p:nvSpPr>
            <p:spPr>
              <a:xfrm>
                <a:off x="6440984" y="4466805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0C9144C8-3CB9-48A3-BB7C-4D0CAD380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984" y="4466805"/>
                <a:ext cx="853440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350586AE-FF3B-4B46-8491-20F29402AAFC}"/>
                  </a:ext>
                </a:extLst>
              </p:cNvPr>
              <p:cNvSpPr txBox="1"/>
              <p:nvPr/>
            </p:nvSpPr>
            <p:spPr>
              <a:xfrm>
                <a:off x="6907192" y="4199052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350586AE-FF3B-4B46-8491-20F29402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92" y="4199052"/>
                <a:ext cx="774463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圆角矩形 86">
            <a:extLst>
              <a:ext uri="{FF2B5EF4-FFF2-40B4-BE49-F238E27FC236}">
                <a16:creationId xmlns:a16="http://schemas.microsoft.com/office/drawing/2014/main" id="{A45CA34D-E4D6-4D71-8915-F4A777A4FC81}"/>
              </a:ext>
            </a:extLst>
          </p:cNvPr>
          <p:cNvSpPr/>
          <p:nvPr/>
        </p:nvSpPr>
        <p:spPr>
          <a:xfrm>
            <a:off x="8699662" y="5231223"/>
            <a:ext cx="516382" cy="720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2299490F-1220-43B4-BE39-27A14D57BB04}"/>
                  </a:ext>
                </a:extLst>
              </p:cNvPr>
              <p:cNvSpPr txBox="1"/>
              <p:nvPr/>
            </p:nvSpPr>
            <p:spPr>
              <a:xfrm>
                <a:off x="10058396" y="5002805"/>
                <a:ext cx="199505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22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2299490F-1220-43B4-BE39-27A14D57B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396" y="5002805"/>
                <a:ext cx="1995054" cy="430887"/>
              </a:xfrm>
              <a:prstGeom prst="rect">
                <a:avLst/>
              </a:prstGeom>
              <a:blipFill>
                <a:blip r:embed="rId11"/>
                <a:stretch>
                  <a:fillRect l="-152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EEF5FAC2-3A26-4045-B7C7-68E53A6F67BC}"/>
                  </a:ext>
                </a:extLst>
              </p:cNvPr>
              <p:cNvSpPr txBox="1"/>
              <p:nvPr/>
            </p:nvSpPr>
            <p:spPr>
              <a:xfrm>
                <a:off x="10058396" y="5591223"/>
                <a:ext cx="1995054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EEF5FAC2-3A26-4045-B7C7-68E53A6F6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396" y="5591223"/>
                <a:ext cx="1995054" cy="453137"/>
              </a:xfrm>
              <a:prstGeom prst="rect">
                <a:avLst/>
              </a:prstGeom>
              <a:blipFill>
                <a:blip r:embed="rId12"/>
                <a:stretch>
                  <a:fillRect l="-612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802BBF-CC62-43B8-A7BA-EADB698A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25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93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5" grpId="0"/>
      <p:bldP spid="186" grpId="0"/>
      <p:bldP spid="187" grpId="0" animBg="1"/>
      <p:bldP spid="189" grpId="0"/>
      <p:bldP spid="19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623D5-B126-4EB7-A981-CC413CB0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2】</a:t>
            </a:r>
            <a:r>
              <a:rPr lang="zh-CN" altLang="en-US" dirty="0"/>
              <a:t>流水灯电路设计</a:t>
            </a:r>
            <a:r>
              <a:rPr lang="en-US" altLang="zh-CN" dirty="0"/>
              <a:t>-3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3" name="表格 4">
                <a:extLst>
                  <a:ext uri="{FF2B5EF4-FFF2-40B4-BE49-F238E27FC236}">
                    <a16:creationId xmlns:a16="http://schemas.microsoft.com/office/drawing/2014/main" id="{405624E3-3591-4140-B4A4-AC97FD509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7522342"/>
                  </p:ext>
                </p:extLst>
              </p:nvPr>
            </p:nvGraphicFramePr>
            <p:xfrm>
              <a:off x="7685820" y="1219779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243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3" name="表格 4">
                <a:extLst>
                  <a:ext uri="{FF2B5EF4-FFF2-40B4-BE49-F238E27FC236}">
                    <a16:creationId xmlns:a16="http://schemas.microsoft.com/office/drawing/2014/main" id="{405624E3-3591-4140-B4A4-AC97FD509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7522342"/>
                  </p:ext>
                </p:extLst>
              </p:nvPr>
            </p:nvGraphicFramePr>
            <p:xfrm>
              <a:off x="7685820" y="1219779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01538" r="-301031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83" t="-301538" r="-204167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8969" t="-301538" r="-102062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125" t="-301538" r="-3125" b="-1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83" t="-401538" r="-204167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8969" t="-401538" r="-102062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125" t="-401538" r="-3125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C7F54E39-22F0-499E-8F06-6AAF267C1F6D}"/>
                  </a:ext>
                </a:extLst>
              </p:cNvPr>
              <p:cNvSpPr/>
              <p:nvPr/>
            </p:nvSpPr>
            <p:spPr>
              <a:xfrm>
                <a:off x="10833568" y="1052676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C7F54E39-22F0-499E-8F06-6AAF267C1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568" y="1052676"/>
                <a:ext cx="720000" cy="54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0C9144C8-3CB9-48A3-BB7C-4D0CAD380B01}"/>
                  </a:ext>
                </a:extLst>
              </p:cNvPr>
              <p:cNvSpPr txBox="1"/>
              <p:nvPr/>
            </p:nvSpPr>
            <p:spPr>
              <a:xfrm>
                <a:off x="7216156" y="1259009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0C9144C8-3CB9-48A3-BB7C-4D0CAD380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56" y="1259009"/>
                <a:ext cx="85344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350586AE-FF3B-4B46-8491-20F29402AAFC}"/>
                  </a:ext>
                </a:extLst>
              </p:cNvPr>
              <p:cNvSpPr txBox="1"/>
              <p:nvPr/>
            </p:nvSpPr>
            <p:spPr>
              <a:xfrm>
                <a:off x="7682364" y="991256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350586AE-FF3B-4B46-8491-20F29402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364" y="991256"/>
                <a:ext cx="77446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圆角矩形 86">
            <a:extLst>
              <a:ext uri="{FF2B5EF4-FFF2-40B4-BE49-F238E27FC236}">
                <a16:creationId xmlns:a16="http://schemas.microsoft.com/office/drawing/2014/main" id="{A45CA34D-E4D6-4D71-8915-F4A777A4FC81}"/>
              </a:ext>
            </a:extLst>
          </p:cNvPr>
          <p:cNvSpPr/>
          <p:nvPr/>
        </p:nvSpPr>
        <p:spPr>
          <a:xfrm>
            <a:off x="8353607" y="2001258"/>
            <a:ext cx="954673" cy="720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2299490F-1220-43B4-BE39-27A14D57BB04}"/>
                  </a:ext>
                </a:extLst>
              </p:cNvPr>
              <p:cNvSpPr txBox="1"/>
              <p:nvPr/>
            </p:nvSpPr>
            <p:spPr>
              <a:xfrm>
                <a:off x="7216156" y="3394306"/>
                <a:ext cx="4764429" cy="436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2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2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200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b="1" i="1" dirty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200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b="1" i="1" dirty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dirty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2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2299490F-1220-43B4-BE39-27A14D57B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56" y="3394306"/>
                <a:ext cx="4764429" cy="436210"/>
              </a:xfrm>
              <a:prstGeom prst="rect">
                <a:avLst/>
              </a:prstGeom>
              <a:blipFill>
                <a:blip r:embed="rId6"/>
                <a:stretch>
                  <a:fillRect l="-768"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中括号 15">
            <a:extLst>
              <a:ext uri="{FF2B5EF4-FFF2-40B4-BE49-F238E27FC236}">
                <a16:creationId xmlns:a16="http://schemas.microsoft.com/office/drawing/2014/main" id="{E0D2F234-C84D-4457-A469-A977D89ADACC}"/>
              </a:ext>
            </a:extLst>
          </p:cNvPr>
          <p:cNvSpPr/>
          <p:nvPr/>
        </p:nvSpPr>
        <p:spPr>
          <a:xfrm>
            <a:off x="10081487" y="2026459"/>
            <a:ext cx="648072" cy="694798"/>
          </a:xfrm>
          <a:prstGeom prst="leftBracket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中括号 16">
            <a:extLst>
              <a:ext uri="{FF2B5EF4-FFF2-40B4-BE49-F238E27FC236}">
                <a16:creationId xmlns:a16="http://schemas.microsoft.com/office/drawing/2014/main" id="{B38F912D-AD34-47B7-BB74-8A59343BCC18}"/>
              </a:ext>
            </a:extLst>
          </p:cNvPr>
          <p:cNvSpPr/>
          <p:nvPr/>
        </p:nvSpPr>
        <p:spPr>
          <a:xfrm rot="10800000">
            <a:off x="8097947" y="2031542"/>
            <a:ext cx="648072" cy="689715"/>
          </a:xfrm>
          <a:prstGeom prst="leftBracket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中括号 17">
            <a:extLst>
              <a:ext uri="{FF2B5EF4-FFF2-40B4-BE49-F238E27FC236}">
                <a16:creationId xmlns:a16="http://schemas.microsoft.com/office/drawing/2014/main" id="{0152AE36-CDE1-42FA-A7AC-5002DD8602B7}"/>
              </a:ext>
            </a:extLst>
          </p:cNvPr>
          <p:cNvSpPr/>
          <p:nvPr/>
        </p:nvSpPr>
        <p:spPr>
          <a:xfrm rot="16200000">
            <a:off x="9437628" y="1389316"/>
            <a:ext cx="648072" cy="467605"/>
          </a:xfrm>
          <a:prstGeom prst="leftBracket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2A555177-073C-4BBC-9860-252D08773755}"/>
              </a:ext>
            </a:extLst>
          </p:cNvPr>
          <p:cNvSpPr/>
          <p:nvPr/>
        </p:nvSpPr>
        <p:spPr>
          <a:xfrm rot="5400000" flipV="1">
            <a:off x="9457368" y="2862059"/>
            <a:ext cx="562147" cy="467605"/>
          </a:xfrm>
          <a:prstGeom prst="leftBracket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4">
                <a:extLst>
                  <a:ext uri="{FF2B5EF4-FFF2-40B4-BE49-F238E27FC236}">
                    <a16:creationId xmlns:a16="http://schemas.microsoft.com/office/drawing/2014/main" id="{12A491E5-8F2C-4CEA-AC41-F05E1ABD0A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339912"/>
                  </p:ext>
                </p:extLst>
              </p:nvPr>
            </p:nvGraphicFramePr>
            <p:xfrm>
              <a:off x="940626" y="4187850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243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4">
                <a:extLst>
                  <a:ext uri="{FF2B5EF4-FFF2-40B4-BE49-F238E27FC236}">
                    <a16:creationId xmlns:a16="http://schemas.microsoft.com/office/drawing/2014/main" id="{12A491E5-8F2C-4CEA-AC41-F05E1ABD0A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339912"/>
                  </p:ext>
                </p:extLst>
              </p:nvPr>
            </p:nvGraphicFramePr>
            <p:xfrm>
              <a:off x="940626" y="4187850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301538" r="-301031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2083" t="-301538" r="-204167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8969" t="-301538" r="-102062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3125" t="-301538" r="-3125" b="-1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2083" t="-401538" r="-20416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8969" t="-401538" r="-102062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3125" t="-401538" r="-3125" b="-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55B86F4-1F44-43BD-AC6B-8518CA008B20}"/>
                  </a:ext>
                </a:extLst>
              </p:cNvPr>
              <p:cNvSpPr/>
              <p:nvPr/>
            </p:nvSpPr>
            <p:spPr>
              <a:xfrm>
                <a:off x="4088374" y="4020747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55B86F4-1F44-43BD-AC6B-8518CA008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374" y="4020747"/>
                <a:ext cx="720000" cy="540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C4EC1ED-8897-4963-BC36-B16AC4E96F8E}"/>
                  </a:ext>
                </a:extLst>
              </p:cNvPr>
              <p:cNvSpPr txBox="1"/>
              <p:nvPr/>
            </p:nvSpPr>
            <p:spPr>
              <a:xfrm>
                <a:off x="470962" y="4227080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C4EC1ED-8897-4963-BC36-B16AC4E96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62" y="4227080"/>
                <a:ext cx="853440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A35765-B76C-40A1-AC7F-A30526D8374B}"/>
                  </a:ext>
                </a:extLst>
              </p:cNvPr>
              <p:cNvSpPr txBox="1"/>
              <p:nvPr/>
            </p:nvSpPr>
            <p:spPr>
              <a:xfrm>
                <a:off x="937170" y="3959327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A35765-B76C-40A1-AC7F-A30526D83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70" y="3959327"/>
                <a:ext cx="774463" cy="369332"/>
              </a:xfrm>
              <a:prstGeom prst="rect">
                <a:avLst/>
              </a:prstGeom>
              <a:blipFill>
                <a:blip r:embed="rId1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圆角矩形 86">
            <a:extLst>
              <a:ext uri="{FF2B5EF4-FFF2-40B4-BE49-F238E27FC236}">
                <a16:creationId xmlns:a16="http://schemas.microsoft.com/office/drawing/2014/main" id="{F14A9399-7288-4BAB-98C2-03344346DF6C}"/>
              </a:ext>
            </a:extLst>
          </p:cNvPr>
          <p:cNvSpPr/>
          <p:nvPr/>
        </p:nvSpPr>
        <p:spPr>
          <a:xfrm>
            <a:off x="2165907" y="4596411"/>
            <a:ext cx="477337" cy="1492025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80B9740-357C-482D-B59E-EABCEAA66A7A}"/>
                  </a:ext>
                </a:extLst>
              </p:cNvPr>
              <p:cNvSpPr txBox="1"/>
              <p:nvPr/>
            </p:nvSpPr>
            <p:spPr>
              <a:xfrm>
                <a:off x="1138097" y="6279711"/>
                <a:ext cx="3393626" cy="436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2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2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2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200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b="1" i="1" dirty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200" b="1" i="0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80B9740-357C-482D-B59E-EABCEAA66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97" y="6279711"/>
                <a:ext cx="3393626" cy="436210"/>
              </a:xfrm>
              <a:prstGeom prst="rect">
                <a:avLst/>
              </a:prstGeom>
              <a:blipFill>
                <a:blip r:embed="rId11"/>
                <a:stretch>
                  <a:fillRect l="-107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圆角矩形 86">
            <a:extLst>
              <a:ext uri="{FF2B5EF4-FFF2-40B4-BE49-F238E27FC236}">
                <a16:creationId xmlns:a16="http://schemas.microsoft.com/office/drawing/2014/main" id="{1D239648-599B-4365-A355-3E75444AEA73}"/>
              </a:ext>
            </a:extLst>
          </p:cNvPr>
          <p:cNvSpPr/>
          <p:nvPr/>
        </p:nvSpPr>
        <p:spPr>
          <a:xfrm>
            <a:off x="3347099" y="4596411"/>
            <a:ext cx="477337" cy="1492025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4">
                <a:extLst>
                  <a:ext uri="{FF2B5EF4-FFF2-40B4-BE49-F238E27FC236}">
                    <a16:creationId xmlns:a16="http://schemas.microsoft.com/office/drawing/2014/main" id="{8600EC36-A1B3-4FF4-AAD3-6E8172002B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740560"/>
                  </p:ext>
                </p:extLst>
              </p:nvPr>
            </p:nvGraphicFramePr>
            <p:xfrm>
              <a:off x="7685820" y="4244568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243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4">
                <a:extLst>
                  <a:ext uri="{FF2B5EF4-FFF2-40B4-BE49-F238E27FC236}">
                    <a16:creationId xmlns:a16="http://schemas.microsoft.com/office/drawing/2014/main" id="{8600EC36-A1B3-4FF4-AAD3-6E8172002B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740560"/>
                  </p:ext>
                </p:extLst>
              </p:nvPr>
            </p:nvGraphicFramePr>
            <p:xfrm>
              <a:off x="7685820" y="4244568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000" t="-301538" r="-301031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2083" t="-301538" r="-204167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98969" t="-301538" r="-102062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403125" t="-301538" r="-3125" b="-1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02083" t="-401538" r="-204167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98969" t="-401538" r="-102062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403125" t="-401538" r="-3125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90064F0-8973-4158-B513-6001A8E1D405}"/>
                  </a:ext>
                </a:extLst>
              </p:cNvPr>
              <p:cNvSpPr/>
              <p:nvPr/>
            </p:nvSpPr>
            <p:spPr>
              <a:xfrm>
                <a:off x="10833568" y="4077465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90064F0-8973-4158-B513-6001A8E1D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568" y="4077465"/>
                <a:ext cx="720000" cy="5400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9A20D0C-E30E-45B2-BC26-AF4DDD256D4D}"/>
                  </a:ext>
                </a:extLst>
              </p:cNvPr>
              <p:cNvSpPr txBox="1"/>
              <p:nvPr/>
            </p:nvSpPr>
            <p:spPr>
              <a:xfrm>
                <a:off x="7216156" y="4283798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9A20D0C-E30E-45B2-BC26-AF4DDD256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56" y="4283798"/>
                <a:ext cx="853440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E1BF9E9-1A5C-4196-AB1F-24F8C8C36F1B}"/>
                  </a:ext>
                </a:extLst>
              </p:cNvPr>
              <p:cNvSpPr txBox="1"/>
              <p:nvPr/>
            </p:nvSpPr>
            <p:spPr>
              <a:xfrm>
                <a:off x="7682364" y="4016045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E1BF9E9-1A5C-4196-AB1F-24F8C8C36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364" y="4016045"/>
                <a:ext cx="774463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左中括号 36">
            <a:extLst>
              <a:ext uri="{FF2B5EF4-FFF2-40B4-BE49-F238E27FC236}">
                <a16:creationId xmlns:a16="http://schemas.microsoft.com/office/drawing/2014/main" id="{56F4B927-9B95-48B8-B528-AE1E32FB2A30}"/>
              </a:ext>
            </a:extLst>
          </p:cNvPr>
          <p:cNvSpPr/>
          <p:nvPr/>
        </p:nvSpPr>
        <p:spPr>
          <a:xfrm>
            <a:off x="10185496" y="4653130"/>
            <a:ext cx="648072" cy="694798"/>
          </a:xfrm>
          <a:prstGeom prst="leftBracket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左中括号 37">
            <a:extLst>
              <a:ext uri="{FF2B5EF4-FFF2-40B4-BE49-F238E27FC236}">
                <a16:creationId xmlns:a16="http://schemas.microsoft.com/office/drawing/2014/main" id="{C57F7C47-C01D-41DF-805D-32479B9F0AF8}"/>
              </a:ext>
            </a:extLst>
          </p:cNvPr>
          <p:cNvSpPr/>
          <p:nvPr/>
        </p:nvSpPr>
        <p:spPr>
          <a:xfrm rot="10800000">
            <a:off x="8132791" y="4692360"/>
            <a:ext cx="648072" cy="689715"/>
          </a:xfrm>
          <a:prstGeom prst="leftBracket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0EBA194-DB56-49B1-A857-B34017BBDA41}"/>
                  </a:ext>
                </a:extLst>
              </p:cNvPr>
              <p:cNvSpPr txBox="1"/>
              <p:nvPr/>
            </p:nvSpPr>
            <p:spPr>
              <a:xfrm>
                <a:off x="8154958" y="6302539"/>
                <a:ext cx="2398221" cy="436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2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2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200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200" b="1" i="1" dirty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200" b="1" i="0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0EBA194-DB56-49B1-A857-B34017BBD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958" y="6302539"/>
                <a:ext cx="2398221" cy="436210"/>
              </a:xfrm>
              <a:prstGeom prst="rect">
                <a:avLst/>
              </a:prstGeom>
              <a:blipFill>
                <a:blip r:embed="rId16"/>
                <a:stretch>
                  <a:fillRect l="-1527"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4">
                <a:extLst>
                  <a:ext uri="{FF2B5EF4-FFF2-40B4-BE49-F238E27FC236}">
                    <a16:creationId xmlns:a16="http://schemas.microsoft.com/office/drawing/2014/main" id="{1EE9A9BD-0CD0-40F9-9388-CD2209174D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7379344"/>
                  </p:ext>
                </p:extLst>
              </p:nvPr>
            </p:nvGraphicFramePr>
            <p:xfrm>
              <a:off x="944082" y="1284284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243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4">
                <a:extLst>
                  <a:ext uri="{FF2B5EF4-FFF2-40B4-BE49-F238E27FC236}">
                    <a16:creationId xmlns:a16="http://schemas.microsoft.com/office/drawing/2014/main" id="{1EE9A9BD-0CD0-40F9-9388-CD2209174D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7379344"/>
                  </p:ext>
                </p:extLst>
              </p:nvPr>
            </p:nvGraphicFramePr>
            <p:xfrm>
              <a:off x="944082" y="1284284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0000" t="-301538" r="-301031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02083" t="-301538" r="-204167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98969" t="-301538" r="-102062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403125" t="-301538" r="-3125" b="-1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02083" t="-401538" r="-20416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98969" t="-401538" r="-102062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403125" t="-401538" r="-3125" b="-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551E879-3AC4-42E8-B54C-B7A1891577FF}"/>
                  </a:ext>
                </a:extLst>
              </p:cNvPr>
              <p:cNvSpPr/>
              <p:nvPr/>
            </p:nvSpPr>
            <p:spPr>
              <a:xfrm>
                <a:off x="4091830" y="1117181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551E879-3AC4-42E8-B54C-B7A189157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830" y="1117181"/>
                <a:ext cx="720000" cy="5400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8DD54EB-7291-4780-9D07-4F43A367A4E9}"/>
                  </a:ext>
                </a:extLst>
              </p:cNvPr>
              <p:cNvSpPr txBox="1"/>
              <p:nvPr/>
            </p:nvSpPr>
            <p:spPr>
              <a:xfrm>
                <a:off x="474418" y="1323514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8DD54EB-7291-4780-9D07-4F43A367A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18" y="1323514"/>
                <a:ext cx="853440" cy="369332"/>
              </a:xfrm>
              <a:prstGeom prst="rect">
                <a:avLst/>
              </a:prstGeom>
              <a:blipFill>
                <a:blip r:embed="rId1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61261FE-432A-44C8-B467-060345A37163}"/>
                  </a:ext>
                </a:extLst>
              </p:cNvPr>
              <p:cNvSpPr txBox="1"/>
              <p:nvPr/>
            </p:nvSpPr>
            <p:spPr>
              <a:xfrm>
                <a:off x="940626" y="1055761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61261FE-432A-44C8-B467-060345A3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26" y="1055761"/>
                <a:ext cx="774463" cy="369332"/>
              </a:xfrm>
              <a:prstGeom prst="rect">
                <a:avLst/>
              </a:prstGeom>
              <a:blipFill>
                <a:blip r:embed="rId20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圆角矩形 86">
            <a:extLst>
              <a:ext uri="{FF2B5EF4-FFF2-40B4-BE49-F238E27FC236}">
                <a16:creationId xmlns:a16="http://schemas.microsoft.com/office/drawing/2014/main" id="{51B2FC5F-6E0D-4C65-9A75-C5E305981DE3}"/>
              </a:ext>
            </a:extLst>
          </p:cNvPr>
          <p:cNvSpPr/>
          <p:nvPr/>
        </p:nvSpPr>
        <p:spPr>
          <a:xfrm>
            <a:off x="2733096" y="2087932"/>
            <a:ext cx="516382" cy="720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4489D02-19B2-4CE7-A0F1-B1D157FAEFC9}"/>
                  </a:ext>
                </a:extLst>
              </p:cNvPr>
              <p:cNvSpPr txBox="1"/>
              <p:nvPr/>
            </p:nvSpPr>
            <p:spPr>
              <a:xfrm>
                <a:off x="1193459" y="3350033"/>
                <a:ext cx="281244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22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200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2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200" b="1" i="0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4489D02-19B2-4CE7-A0F1-B1D157FAE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59" y="3350033"/>
                <a:ext cx="2812448" cy="430887"/>
              </a:xfrm>
              <a:prstGeom prst="rect">
                <a:avLst/>
              </a:prstGeom>
              <a:blipFill>
                <a:blip r:embed="rId21"/>
                <a:stretch>
                  <a:fillRect l="-130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EA0F11-B9C7-4138-99F7-732ADD39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26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10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623D5-B126-4EB7-A981-CC413CB0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2】</a:t>
            </a:r>
            <a:r>
              <a:rPr lang="zh-CN" altLang="en-US" dirty="0"/>
              <a:t>流水灯电路设计</a:t>
            </a:r>
            <a:r>
              <a:rPr lang="en-US" altLang="zh-CN" dirty="0"/>
              <a:t>-4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3" name="表格 4">
                <a:extLst>
                  <a:ext uri="{FF2B5EF4-FFF2-40B4-BE49-F238E27FC236}">
                    <a16:creationId xmlns:a16="http://schemas.microsoft.com/office/drawing/2014/main" id="{405624E3-3591-4140-B4A4-AC97FD509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275997"/>
                  </p:ext>
                </p:extLst>
              </p:nvPr>
            </p:nvGraphicFramePr>
            <p:xfrm>
              <a:off x="8910564" y="1491329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243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1" dirty="0" smtClean="0">
                                    <a:solidFill>
                                      <a:schemeClr val="accent5"/>
                                    </a:solidFill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1" dirty="0" smtClean="0">
                                    <a:solidFill>
                                      <a:schemeClr val="accent5"/>
                                    </a:solidFill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1" dirty="0" smtClean="0">
                                    <a:solidFill>
                                      <a:schemeClr val="accent5"/>
                                    </a:solidFill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1" dirty="0" smtClean="0">
                                    <a:solidFill>
                                      <a:schemeClr val="accent5"/>
                                    </a:solidFill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3" name="表格 4">
                <a:extLst>
                  <a:ext uri="{FF2B5EF4-FFF2-40B4-BE49-F238E27FC236}">
                    <a16:creationId xmlns:a16="http://schemas.microsoft.com/office/drawing/2014/main" id="{405624E3-3591-4140-B4A4-AC97FD509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275997"/>
                  </p:ext>
                </p:extLst>
              </p:nvPr>
            </p:nvGraphicFramePr>
            <p:xfrm>
              <a:off x="8910564" y="1491329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301538" r="-301031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83" t="-301538" r="-204167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8969" t="-301538" r="-102062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125" t="-301538" r="-3125" b="-1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083" t="-401538" r="-20416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8969" t="-401538" r="-102062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3125" t="-401538" r="-3125" b="-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C7F54E39-22F0-499E-8F06-6AAF267C1F6D}"/>
                  </a:ext>
                </a:extLst>
              </p:cNvPr>
              <p:cNvSpPr/>
              <p:nvPr/>
            </p:nvSpPr>
            <p:spPr>
              <a:xfrm>
                <a:off x="11220211" y="943088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C7F54E39-22F0-499E-8F06-6AAF267C1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211" y="943088"/>
                <a:ext cx="720000" cy="54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0C9144C8-3CB9-48A3-BB7C-4D0CAD380B01}"/>
                  </a:ext>
                </a:extLst>
              </p:cNvPr>
              <p:cNvSpPr txBox="1"/>
              <p:nvPr/>
            </p:nvSpPr>
            <p:spPr>
              <a:xfrm>
                <a:off x="8440900" y="1530559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0C9144C8-3CB9-48A3-BB7C-4D0CAD380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900" y="1530559"/>
                <a:ext cx="853440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350586AE-FF3B-4B46-8491-20F29402AAFC}"/>
                  </a:ext>
                </a:extLst>
              </p:cNvPr>
              <p:cNvSpPr txBox="1"/>
              <p:nvPr/>
            </p:nvSpPr>
            <p:spPr>
              <a:xfrm>
                <a:off x="8907108" y="1262806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350586AE-FF3B-4B46-8491-20F29402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108" y="1262806"/>
                <a:ext cx="774463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圆角矩形 86">
            <a:extLst>
              <a:ext uri="{FF2B5EF4-FFF2-40B4-BE49-F238E27FC236}">
                <a16:creationId xmlns:a16="http://schemas.microsoft.com/office/drawing/2014/main" id="{A45CA34D-E4D6-4D71-8915-F4A777A4FC81}"/>
              </a:ext>
            </a:extLst>
          </p:cNvPr>
          <p:cNvSpPr/>
          <p:nvPr/>
        </p:nvSpPr>
        <p:spPr>
          <a:xfrm>
            <a:off x="9578351" y="2272808"/>
            <a:ext cx="954673" cy="720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中括号 15">
            <a:extLst>
              <a:ext uri="{FF2B5EF4-FFF2-40B4-BE49-F238E27FC236}">
                <a16:creationId xmlns:a16="http://schemas.microsoft.com/office/drawing/2014/main" id="{E0D2F234-C84D-4457-A469-A977D89ADACC}"/>
              </a:ext>
            </a:extLst>
          </p:cNvPr>
          <p:cNvSpPr/>
          <p:nvPr/>
        </p:nvSpPr>
        <p:spPr>
          <a:xfrm>
            <a:off x="11306231" y="2298009"/>
            <a:ext cx="648072" cy="694798"/>
          </a:xfrm>
          <a:prstGeom prst="leftBracket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中括号 16">
            <a:extLst>
              <a:ext uri="{FF2B5EF4-FFF2-40B4-BE49-F238E27FC236}">
                <a16:creationId xmlns:a16="http://schemas.microsoft.com/office/drawing/2014/main" id="{B38F912D-AD34-47B7-BB74-8A59343BCC18}"/>
              </a:ext>
            </a:extLst>
          </p:cNvPr>
          <p:cNvSpPr/>
          <p:nvPr/>
        </p:nvSpPr>
        <p:spPr>
          <a:xfrm rot="10800000">
            <a:off x="9322691" y="2303092"/>
            <a:ext cx="648072" cy="689715"/>
          </a:xfrm>
          <a:prstGeom prst="leftBracket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中括号 17">
            <a:extLst>
              <a:ext uri="{FF2B5EF4-FFF2-40B4-BE49-F238E27FC236}">
                <a16:creationId xmlns:a16="http://schemas.microsoft.com/office/drawing/2014/main" id="{0152AE36-CDE1-42FA-A7AC-5002DD8602B7}"/>
              </a:ext>
            </a:extLst>
          </p:cNvPr>
          <p:cNvSpPr/>
          <p:nvPr/>
        </p:nvSpPr>
        <p:spPr>
          <a:xfrm rot="16200000">
            <a:off x="10662372" y="1660866"/>
            <a:ext cx="648072" cy="467605"/>
          </a:xfrm>
          <a:prstGeom prst="leftBracket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中括号 18">
            <a:extLst>
              <a:ext uri="{FF2B5EF4-FFF2-40B4-BE49-F238E27FC236}">
                <a16:creationId xmlns:a16="http://schemas.microsoft.com/office/drawing/2014/main" id="{2A555177-073C-4BBC-9860-252D08773755}"/>
              </a:ext>
            </a:extLst>
          </p:cNvPr>
          <p:cNvSpPr/>
          <p:nvPr/>
        </p:nvSpPr>
        <p:spPr>
          <a:xfrm rot="5400000" flipV="1">
            <a:off x="10682112" y="3133609"/>
            <a:ext cx="562147" cy="467605"/>
          </a:xfrm>
          <a:prstGeom prst="leftBracket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4">
                <a:extLst>
                  <a:ext uri="{FF2B5EF4-FFF2-40B4-BE49-F238E27FC236}">
                    <a16:creationId xmlns:a16="http://schemas.microsoft.com/office/drawing/2014/main" id="{12A491E5-8F2C-4CEA-AC41-F05E1ABD0A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4830158"/>
                  </p:ext>
                </p:extLst>
              </p:nvPr>
            </p:nvGraphicFramePr>
            <p:xfrm>
              <a:off x="541615" y="4758660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243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1" dirty="0" smtClean="0">
                                    <a:solidFill>
                                      <a:schemeClr val="accent5"/>
                                    </a:solidFill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1" dirty="0" smtClean="0">
                                    <a:solidFill>
                                      <a:schemeClr val="accent5"/>
                                    </a:solidFill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1" dirty="0" smtClean="0">
                                    <a:solidFill>
                                      <a:schemeClr val="accent5"/>
                                    </a:solidFill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1" dirty="0" smtClean="0">
                                    <a:solidFill>
                                      <a:schemeClr val="accent5"/>
                                    </a:solidFill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4">
                <a:extLst>
                  <a:ext uri="{FF2B5EF4-FFF2-40B4-BE49-F238E27FC236}">
                    <a16:creationId xmlns:a16="http://schemas.microsoft.com/office/drawing/2014/main" id="{12A491E5-8F2C-4CEA-AC41-F05E1ABD0A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4830158"/>
                  </p:ext>
                </p:extLst>
              </p:nvPr>
            </p:nvGraphicFramePr>
            <p:xfrm>
              <a:off x="541615" y="4758660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301538" r="-30103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2083" t="-301538" r="-20416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8969" t="-301538" r="-10206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3125" t="-301538" r="-3125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401538" r="-30103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2083" t="-401538" r="-20416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8969" t="-401538" r="-10206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3125" t="-401538" r="-3125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55B86F4-1F44-43BD-AC6B-8518CA008B20}"/>
                  </a:ext>
                </a:extLst>
              </p:cNvPr>
              <p:cNvSpPr/>
              <p:nvPr/>
            </p:nvSpPr>
            <p:spPr>
              <a:xfrm>
                <a:off x="2865309" y="4268109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55B86F4-1F44-43BD-AC6B-8518CA008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309" y="4268109"/>
                <a:ext cx="720000" cy="540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C4EC1ED-8897-4963-BC36-B16AC4E96F8E}"/>
                  </a:ext>
                </a:extLst>
              </p:cNvPr>
              <p:cNvSpPr txBox="1"/>
              <p:nvPr/>
            </p:nvSpPr>
            <p:spPr>
              <a:xfrm>
                <a:off x="71951" y="4797890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C4EC1ED-8897-4963-BC36-B16AC4E96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1" y="4797890"/>
                <a:ext cx="853440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A35765-B76C-40A1-AC7F-A30526D8374B}"/>
                  </a:ext>
                </a:extLst>
              </p:cNvPr>
              <p:cNvSpPr txBox="1"/>
              <p:nvPr/>
            </p:nvSpPr>
            <p:spPr>
              <a:xfrm>
                <a:off x="538159" y="4530137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A35765-B76C-40A1-AC7F-A30526D83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59" y="4530137"/>
                <a:ext cx="774463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圆角矩形 86">
            <a:extLst>
              <a:ext uri="{FF2B5EF4-FFF2-40B4-BE49-F238E27FC236}">
                <a16:creationId xmlns:a16="http://schemas.microsoft.com/office/drawing/2014/main" id="{F14A9399-7288-4BAB-98C2-03344346DF6C}"/>
              </a:ext>
            </a:extLst>
          </p:cNvPr>
          <p:cNvSpPr/>
          <p:nvPr/>
        </p:nvSpPr>
        <p:spPr>
          <a:xfrm>
            <a:off x="1766896" y="5167221"/>
            <a:ext cx="477337" cy="1492025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86">
            <a:extLst>
              <a:ext uri="{FF2B5EF4-FFF2-40B4-BE49-F238E27FC236}">
                <a16:creationId xmlns:a16="http://schemas.microsoft.com/office/drawing/2014/main" id="{1D239648-599B-4365-A355-3E75444AEA73}"/>
              </a:ext>
            </a:extLst>
          </p:cNvPr>
          <p:cNvSpPr/>
          <p:nvPr/>
        </p:nvSpPr>
        <p:spPr>
          <a:xfrm>
            <a:off x="2948088" y="5167221"/>
            <a:ext cx="477337" cy="1492025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4">
                <a:extLst>
                  <a:ext uri="{FF2B5EF4-FFF2-40B4-BE49-F238E27FC236}">
                    <a16:creationId xmlns:a16="http://schemas.microsoft.com/office/drawing/2014/main" id="{8600EC36-A1B3-4FF4-AAD3-6E8172002B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7286010"/>
                  </p:ext>
                </p:extLst>
              </p:nvPr>
            </p:nvGraphicFramePr>
            <p:xfrm>
              <a:off x="8927349" y="4758660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243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4">
                <a:extLst>
                  <a:ext uri="{FF2B5EF4-FFF2-40B4-BE49-F238E27FC236}">
                    <a16:creationId xmlns:a16="http://schemas.microsoft.com/office/drawing/2014/main" id="{8600EC36-A1B3-4FF4-AAD3-6E8172002B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7286010"/>
                  </p:ext>
                </p:extLst>
              </p:nvPr>
            </p:nvGraphicFramePr>
            <p:xfrm>
              <a:off x="8927349" y="4758660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000" t="-301538" r="-301031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2083" t="-301538" r="-204167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98969" t="-301538" r="-102062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403125" t="-301538" r="-3125" b="-1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2083" t="-401538" r="-20416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98969" t="-401538" r="-102062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403125" t="-401538" r="-3125" b="-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90064F0-8973-4158-B513-6001A8E1D405}"/>
                  </a:ext>
                </a:extLst>
              </p:cNvPr>
              <p:cNvSpPr/>
              <p:nvPr/>
            </p:nvSpPr>
            <p:spPr>
              <a:xfrm>
                <a:off x="11213773" y="4211391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90064F0-8973-4158-B513-6001A8E1D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3773" y="4211391"/>
                <a:ext cx="720000" cy="540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9A20D0C-E30E-45B2-BC26-AF4DDD256D4D}"/>
                  </a:ext>
                </a:extLst>
              </p:cNvPr>
              <p:cNvSpPr txBox="1"/>
              <p:nvPr/>
            </p:nvSpPr>
            <p:spPr>
              <a:xfrm>
                <a:off x="8457685" y="4797890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9A20D0C-E30E-45B2-BC26-AF4DDD256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685" y="4797890"/>
                <a:ext cx="853440" cy="369332"/>
              </a:xfrm>
              <a:prstGeom prst="rect">
                <a:avLst/>
              </a:prstGeom>
              <a:blipFill>
                <a:blip r:embed="rId1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E1BF9E9-1A5C-4196-AB1F-24F8C8C36F1B}"/>
                  </a:ext>
                </a:extLst>
              </p:cNvPr>
              <p:cNvSpPr txBox="1"/>
              <p:nvPr/>
            </p:nvSpPr>
            <p:spPr>
              <a:xfrm>
                <a:off x="8923893" y="4530137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E1BF9E9-1A5C-4196-AB1F-24F8C8C36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893" y="4530137"/>
                <a:ext cx="774463" cy="369332"/>
              </a:xfrm>
              <a:prstGeom prst="rect">
                <a:avLst/>
              </a:prstGeom>
              <a:blipFill>
                <a:blip r:embed="rId1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左中括号 36">
            <a:extLst>
              <a:ext uri="{FF2B5EF4-FFF2-40B4-BE49-F238E27FC236}">
                <a16:creationId xmlns:a16="http://schemas.microsoft.com/office/drawing/2014/main" id="{56F4B927-9B95-48B8-B528-AE1E32FB2A30}"/>
              </a:ext>
            </a:extLst>
          </p:cNvPr>
          <p:cNvSpPr/>
          <p:nvPr/>
        </p:nvSpPr>
        <p:spPr>
          <a:xfrm>
            <a:off x="11427025" y="5167222"/>
            <a:ext cx="648072" cy="694798"/>
          </a:xfrm>
          <a:prstGeom prst="leftBracket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左中括号 37">
            <a:extLst>
              <a:ext uri="{FF2B5EF4-FFF2-40B4-BE49-F238E27FC236}">
                <a16:creationId xmlns:a16="http://schemas.microsoft.com/office/drawing/2014/main" id="{C57F7C47-C01D-41DF-805D-32479B9F0AF8}"/>
              </a:ext>
            </a:extLst>
          </p:cNvPr>
          <p:cNvSpPr/>
          <p:nvPr/>
        </p:nvSpPr>
        <p:spPr>
          <a:xfrm rot="10800000">
            <a:off x="9374320" y="5206452"/>
            <a:ext cx="648072" cy="689715"/>
          </a:xfrm>
          <a:prstGeom prst="leftBracket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4">
                <a:extLst>
                  <a:ext uri="{FF2B5EF4-FFF2-40B4-BE49-F238E27FC236}">
                    <a16:creationId xmlns:a16="http://schemas.microsoft.com/office/drawing/2014/main" id="{1EE9A9BD-0CD0-40F9-9388-CD2209174D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9426828"/>
                  </p:ext>
                </p:extLst>
              </p:nvPr>
            </p:nvGraphicFramePr>
            <p:xfrm>
              <a:off x="538159" y="1441356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243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624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2000" b="0" i="0" dirty="0" smtClean="0">
                                    <a:solidFill>
                                      <a:schemeClr val="accent5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4">
                <a:extLst>
                  <a:ext uri="{FF2B5EF4-FFF2-40B4-BE49-F238E27FC236}">
                    <a16:creationId xmlns:a16="http://schemas.microsoft.com/office/drawing/2014/main" id="{1EE9A9BD-0CD0-40F9-9388-CD2209174D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9426828"/>
                  </p:ext>
                </p:extLst>
              </p:nvPr>
            </p:nvGraphicFramePr>
            <p:xfrm>
              <a:off x="538159" y="1441356"/>
              <a:ext cx="2931620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863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5863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00000" t="-301538" r="-301031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2083" t="-301538" r="-204167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403125" t="-301538" r="-3125" b="-1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02083" t="-401538" r="-204167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98969" t="-401538" r="-102062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403125" t="-401538" r="-3125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551E879-3AC4-42E8-B54C-B7A1891577FF}"/>
                  </a:ext>
                </a:extLst>
              </p:cNvPr>
              <p:cNvSpPr/>
              <p:nvPr/>
            </p:nvSpPr>
            <p:spPr>
              <a:xfrm>
                <a:off x="2961466" y="915378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551E879-3AC4-42E8-B54C-B7A189157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466" y="915378"/>
                <a:ext cx="720000" cy="5400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8DD54EB-7291-4780-9D07-4F43A367A4E9}"/>
                  </a:ext>
                </a:extLst>
              </p:cNvPr>
              <p:cNvSpPr txBox="1"/>
              <p:nvPr/>
            </p:nvSpPr>
            <p:spPr>
              <a:xfrm>
                <a:off x="68495" y="1480586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8DD54EB-7291-4780-9D07-4F43A367A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" y="1480586"/>
                <a:ext cx="853440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61261FE-432A-44C8-B467-060345A37163}"/>
                  </a:ext>
                </a:extLst>
              </p:cNvPr>
              <p:cNvSpPr txBox="1"/>
              <p:nvPr/>
            </p:nvSpPr>
            <p:spPr>
              <a:xfrm>
                <a:off x="534703" y="1212833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61261FE-432A-44C8-B467-060345A3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03" y="1212833"/>
                <a:ext cx="774463" cy="369332"/>
              </a:xfrm>
              <a:prstGeom prst="rect">
                <a:avLst/>
              </a:prstGeom>
              <a:blipFill>
                <a:blip r:embed="rId1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圆角矩形 86">
            <a:extLst>
              <a:ext uri="{FF2B5EF4-FFF2-40B4-BE49-F238E27FC236}">
                <a16:creationId xmlns:a16="http://schemas.microsoft.com/office/drawing/2014/main" id="{51B2FC5F-6E0D-4C65-9A75-C5E305981DE3}"/>
              </a:ext>
            </a:extLst>
          </p:cNvPr>
          <p:cNvSpPr/>
          <p:nvPr/>
        </p:nvSpPr>
        <p:spPr>
          <a:xfrm>
            <a:off x="2327173" y="2245004"/>
            <a:ext cx="516382" cy="7200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6B4B620B-3826-4695-8270-5171952CB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08585"/>
              </p:ext>
            </p:extLst>
          </p:nvPr>
        </p:nvGraphicFramePr>
        <p:xfrm>
          <a:off x="3984744" y="1675212"/>
          <a:ext cx="4364815" cy="21763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2963">
                  <a:extLst>
                    <a:ext uri="{9D8B030D-6E8A-4147-A177-3AD203B41FA5}">
                      <a16:colId xmlns:a16="http://schemas.microsoft.com/office/drawing/2014/main" val="1750802397"/>
                    </a:ext>
                  </a:extLst>
                </a:gridCol>
                <a:gridCol w="872963">
                  <a:extLst>
                    <a:ext uri="{9D8B030D-6E8A-4147-A177-3AD203B41FA5}">
                      <a16:colId xmlns:a16="http://schemas.microsoft.com/office/drawing/2014/main" val="1671682196"/>
                    </a:ext>
                  </a:extLst>
                </a:gridCol>
                <a:gridCol w="872963">
                  <a:extLst>
                    <a:ext uri="{9D8B030D-6E8A-4147-A177-3AD203B41FA5}">
                      <a16:colId xmlns:a16="http://schemas.microsoft.com/office/drawing/2014/main" val="1654227556"/>
                    </a:ext>
                  </a:extLst>
                </a:gridCol>
                <a:gridCol w="872963">
                  <a:extLst>
                    <a:ext uri="{9D8B030D-6E8A-4147-A177-3AD203B41FA5}">
                      <a16:colId xmlns:a16="http://schemas.microsoft.com/office/drawing/2014/main" val="3685374507"/>
                    </a:ext>
                  </a:extLst>
                </a:gridCol>
                <a:gridCol w="872963">
                  <a:extLst>
                    <a:ext uri="{9D8B030D-6E8A-4147-A177-3AD203B41FA5}">
                      <a16:colId xmlns:a16="http://schemas.microsoft.com/office/drawing/2014/main" val="3601691364"/>
                    </a:ext>
                  </a:extLst>
                </a:gridCol>
              </a:tblGrid>
              <a:tr h="43527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460984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0001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0010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0100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0011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17618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0101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0110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1000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25440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</a:t>
                      </a:r>
                      <a:r>
                        <a:rPr lang="en-US" altLang="zh-CN" sz="2000" b="1" dirty="0">
                          <a:solidFill>
                            <a:schemeClr val="accent5"/>
                          </a:solidFill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00</a:t>
                      </a:r>
                      <a:endParaRPr lang="zh-CN" alt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</a:t>
                      </a:r>
                      <a:r>
                        <a:rPr lang="en-US" altLang="zh-CN" sz="2000" b="1" dirty="0">
                          <a:solidFill>
                            <a:schemeClr val="accent5"/>
                          </a:solidFill>
                        </a:rPr>
                        <a:t>11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5"/>
                          </a:solidFill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000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</a:t>
                      </a:r>
                      <a:r>
                        <a:rPr lang="en-US" altLang="zh-CN" sz="2000" b="1" dirty="0">
                          <a:solidFill>
                            <a:schemeClr val="accent5"/>
                          </a:solidFill>
                        </a:rPr>
                        <a:t>11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125952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0000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00</a:t>
                      </a:r>
                      <a:r>
                        <a:rPr lang="en-US" altLang="zh-CN" sz="2000" b="1" dirty="0">
                          <a:solidFill>
                            <a:schemeClr val="accent5"/>
                          </a:solidFill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</a:t>
                      </a:r>
                      <a:r>
                        <a:rPr lang="en-US" altLang="zh-CN" sz="2000" b="1" dirty="0">
                          <a:solidFill>
                            <a:schemeClr val="accent5"/>
                          </a:solidFill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00</a:t>
                      </a:r>
                      <a:r>
                        <a:rPr lang="en-US" altLang="zh-CN" sz="2000" b="1" dirty="0">
                          <a:solidFill>
                            <a:schemeClr val="accent5"/>
                          </a:solidFill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accent5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9843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3CC2E76-8B99-4B0C-A16C-A6EBAF340706}"/>
                  </a:ext>
                </a:extLst>
              </p:cNvPr>
              <p:cNvSpPr txBox="1"/>
              <p:nvPr/>
            </p:nvSpPr>
            <p:spPr>
              <a:xfrm>
                <a:off x="3790779" y="1760584"/>
                <a:ext cx="8534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3CC2E76-8B99-4B0C-A16C-A6EBAF340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79" y="1760584"/>
                <a:ext cx="853440" cy="400110"/>
              </a:xfrm>
              <a:prstGeom prst="rect">
                <a:avLst/>
              </a:prstGeom>
              <a:blipFill>
                <a:blip r:embed="rId18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10A6020-9045-4F93-BC5E-E9B6FD8C8B41}"/>
                  </a:ext>
                </a:extLst>
              </p:cNvPr>
              <p:cNvSpPr txBox="1"/>
              <p:nvPr/>
            </p:nvSpPr>
            <p:spPr>
              <a:xfrm>
                <a:off x="4290835" y="1490526"/>
                <a:ext cx="8534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10A6020-9045-4F93-BC5E-E9B6FD8C8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835" y="1490526"/>
                <a:ext cx="853440" cy="400110"/>
              </a:xfrm>
              <a:prstGeom prst="rect">
                <a:avLst/>
              </a:prstGeom>
              <a:blipFill>
                <a:blip r:embed="rId19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AE43E860-4488-46B5-B8AD-3D78843989BF}"/>
                  </a:ext>
                </a:extLst>
              </p:cNvPr>
              <p:cNvSpPr/>
              <p:nvPr/>
            </p:nvSpPr>
            <p:spPr>
              <a:xfrm>
                <a:off x="5908093" y="1000581"/>
                <a:ext cx="1634836" cy="714644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20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AE43E860-4488-46B5-B8AD-3D7884398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93" y="1000581"/>
                <a:ext cx="1634836" cy="714644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CEC136FB-A39B-4DFA-A3BE-008433E92D27}"/>
              </a:ext>
            </a:extLst>
          </p:cNvPr>
          <p:cNvGrpSpPr/>
          <p:nvPr/>
        </p:nvGrpSpPr>
        <p:grpSpPr>
          <a:xfrm>
            <a:off x="4153676" y="4166938"/>
            <a:ext cx="4229883" cy="2581012"/>
            <a:chOff x="4153676" y="4166938"/>
            <a:chExt cx="4229883" cy="2581012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2F70B24-B681-4CA8-B8D3-533FDBCCAB12}"/>
                </a:ext>
              </a:extLst>
            </p:cNvPr>
            <p:cNvGrpSpPr/>
            <p:nvPr/>
          </p:nvGrpSpPr>
          <p:grpSpPr>
            <a:xfrm>
              <a:off x="4153676" y="4875953"/>
              <a:ext cx="3884647" cy="1232999"/>
              <a:chOff x="7069724" y="1737133"/>
              <a:chExt cx="3884647" cy="1232999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B15F966-5084-4F00-B8B7-F1D47D3162A0}"/>
                  </a:ext>
                </a:extLst>
              </p:cNvPr>
              <p:cNvSpPr txBox="1"/>
              <p:nvPr/>
            </p:nvSpPr>
            <p:spPr>
              <a:xfrm>
                <a:off x="7069724" y="1737133"/>
                <a:ext cx="396000" cy="39600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dirty="0"/>
                  <a:t>S0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70A0BA65-B617-48F0-A8A7-850FF5725CAF}"/>
                  </a:ext>
                </a:extLst>
              </p:cNvPr>
              <p:cNvSpPr txBox="1"/>
              <p:nvPr/>
            </p:nvSpPr>
            <p:spPr>
              <a:xfrm>
                <a:off x="7941886" y="1737133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dirty="0"/>
                  <a:t>S</a:t>
                </a:r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BBC599A-A09F-4482-A669-55A029008E09}"/>
                  </a:ext>
                </a:extLst>
              </p:cNvPr>
              <p:cNvSpPr txBox="1"/>
              <p:nvPr/>
            </p:nvSpPr>
            <p:spPr>
              <a:xfrm>
                <a:off x="8814048" y="1737133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dirty="0"/>
                  <a:t>S</a:t>
                </a:r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CB2F92E-F148-4790-8478-5F7C6CB0C50A}"/>
                  </a:ext>
                </a:extLst>
              </p:cNvPr>
              <p:cNvSpPr txBox="1"/>
              <p:nvPr/>
            </p:nvSpPr>
            <p:spPr>
              <a:xfrm>
                <a:off x="9686210" y="1737133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dirty="0"/>
                  <a:t>S</a:t>
                </a:r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3AA1BFC-72CC-46EF-A7F6-4E297546A6CA}"/>
                  </a:ext>
                </a:extLst>
              </p:cNvPr>
              <p:cNvSpPr txBox="1"/>
              <p:nvPr/>
            </p:nvSpPr>
            <p:spPr>
              <a:xfrm>
                <a:off x="10558371" y="1737133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dirty="0"/>
                  <a:t>S</a:t>
                </a:r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14031A2-BC71-44D2-BF0B-C38CFB4CAAAA}"/>
                  </a:ext>
                </a:extLst>
              </p:cNvPr>
              <p:cNvSpPr txBox="1"/>
              <p:nvPr/>
            </p:nvSpPr>
            <p:spPr>
              <a:xfrm>
                <a:off x="10558371" y="2574132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dirty="0"/>
                  <a:t>S</a:t>
                </a:r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FAE5CD4-120B-45F9-BBA2-38A7F8716DF1}"/>
                  </a:ext>
                </a:extLst>
              </p:cNvPr>
              <p:cNvSpPr txBox="1"/>
              <p:nvPr/>
            </p:nvSpPr>
            <p:spPr>
              <a:xfrm>
                <a:off x="7935666" y="2574132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dirty="0"/>
                  <a:t>S</a:t>
                </a:r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65AD6E1-D913-4074-AFFF-9E17626E4A4F}"/>
                  </a:ext>
                </a:extLst>
              </p:cNvPr>
              <p:cNvSpPr txBox="1"/>
              <p:nvPr/>
            </p:nvSpPr>
            <p:spPr>
              <a:xfrm>
                <a:off x="8809901" y="2574132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dirty="0"/>
                  <a:t>S</a:t>
                </a:r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0FC11CA2-0184-4289-A830-5B99105DC99E}"/>
                  </a:ext>
                </a:extLst>
              </p:cNvPr>
              <p:cNvSpPr txBox="1"/>
              <p:nvPr/>
            </p:nvSpPr>
            <p:spPr>
              <a:xfrm>
                <a:off x="9684136" y="2574132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dirty="0"/>
                  <a:t>S</a:t>
                </a:r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57A48D7B-1D0F-4227-A54A-3B6C0E9C47B8}"/>
                  </a:ext>
                </a:extLst>
              </p:cNvPr>
              <p:cNvCxnSpPr>
                <a:stCxn id="49" idx="6"/>
                <a:endCxn id="50" idx="2"/>
              </p:cNvCxnSpPr>
              <p:nvPr/>
            </p:nvCxnSpPr>
            <p:spPr>
              <a:xfrm>
                <a:off x="7465724" y="1935133"/>
                <a:ext cx="47616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A60EBFFD-571D-4BC6-BE09-76F2FFF1DDCA}"/>
                  </a:ext>
                </a:extLst>
              </p:cNvPr>
              <p:cNvCxnSpPr>
                <a:cxnSpLocks/>
                <a:stCxn id="50" idx="6"/>
                <a:endCxn id="51" idx="2"/>
              </p:cNvCxnSpPr>
              <p:nvPr/>
            </p:nvCxnSpPr>
            <p:spPr>
              <a:xfrm>
                <a:off x="8337886" y="1935133"/>
                <a:ext cx="47616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F1F5FC88-999A-41F6-A0A2-F386309A313C}"/>
                  </a:ext>
                </a:extLst>
              </p:cNvPr>
              <p:cNvCxnSpPr>
                <a:cxnSpLocks/>
                <a:stCxn id="51" idx="6"/>
                <a:endCxn id="52" idx="2"/>
              </p:cNvCxnSpPr>
              <p:nvPr/>
            </p:nvCxnSpPr>
            <p:spPr>
              <a:xfrm>
                <a:off x="9210048" y="1935133"/>
                <a:ext cx="47616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B1E63C43-4F5D-4596-94E4-9443D101F7DA}"/>
                  </a:ext>
                </a:extLst>
              </p:cNvPr>
              <p:cNvCxnSpPr>
                <a:cxnSpLocks/>
                <a:stCxn id="52" idx="6"/>
                <a:endCxn id="53" idx="2"/>
              </p:cNvCxnSpPr>
              <p:nvPr/>
            </p:nvCxnSpPr>
            <p:spPr>
              <a:xfrm>
                <a:off x="10082210" y="1935133"/>
                <a:ext cx="476161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EFC7771B-1161-4060-9DBF-250C42D7D228}"/>
                  </a:ext>
                </a:extLst>
              </p:cNvPr>
              <p:cNvCxnSpPr>
                <a:cxnSpLocks/>
                <a:stCxn id="53" idx="4"/>
                <a:endCxn id="54" idx="0"/>
              </p:cNvCxnSpPr>
              <p:nvPr/>
            </p:nvCxnSpPr>
            <p:spPr>
              <a:xfrm>
                <a:off x="10756371" y="2133133"/>
                <a:ext cx="0" cy="44099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F1D9A22D-C2C3-4BBE-AC83-F5D51657641D}"/>
                  </a:ext>
                </a:extLst>
              </p:cNvPr>
              <p:cNvCxnSpPr>
                <a:cxnSpLocks/>
                <a:stCxn id="54" idx="2"/>
                <a:endCxn id="57" idx="6"/>
              </p:cNvCxnSpPr>
              <p:nvPr/>
            </p:nvCxnSpPr>
            <p:spPr>
              <a:xfrm flipH="1">
                <a:off x="10080136" y="2772132"/>
                <a:ext cx="47823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3D433F4F-6DAD-43EA-956E-6AB4ADF84E12}"/>
                  </a:ext>
                </a:extLst>
              </p:cNvPr>
              <p:cNvCxnSpPr>
                <a:cxnSpLocks/>
                <a:stCxn id="57" idx="2"/>
                <a:endCxn id="56" idx="6"/>
              </p:cNvCxnSpPr>
              <p:nvPr/>
            </p:nvCxnSpPr>
            <p:spPr>
              <a:xfrm flipH="1">
                <a:off x="9205901" y="2772132"/>
                <a:ext cx="47823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7C999523-A7F7-4E28-8F25-8A1A1745A159}"/>
                  </a:ext>
                </a:extLst>
              </p:cNvPr>
              <p:cNvCxnSpPr>
                <a:cxnSpLocks/>
                <a:stCxn id="56" idx="2"/>
                <a:endCxn id="55" idx="6"/>
              </p:cNvCxnSpPr>
              <p:nvPr/>
            </p:nvCxnSpPr>
            <p:spPr>
              <a:xfrm flipH="1">
                <a:off x="8331666" y="2772132"/>
                <a:ext cx="478235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13AB88AB-A04C-40B3-9E3C-1CAC6498E89F}"/>
                  </a:ext>
                </a:extLst>
              </p:cNvPr>
              <p:cNvCxnSpPr>
                <a:cxnSpLocks/>
                <a:stCxn id="55" idx="1"/>
                <a:endCxn id="49" idx="5"/>
              </p:cNvCxnSpPr>
              <p:nvPr/>
            </p:nvCxnSpPr>
            <p:spPr>
              <a:xfrm flipH="1" flipV="1">
                <a:off x="7407731" y="2075140"/>
                <a:ext cx="585928" cy="55698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2FBAF9C-F9A5-464D-863B-AEFC8C072705}"/>
                </a:ext>
              </a:extLst>
            </p:cNvPr>
            <p:cNvSpPr txBox="1"/>
            <p:nvPr/>
          </p:nvSpPr>
          <p:spPr>
            <a:xfrm>
              <a:off x="5572427" y="4166938"/>
              <a:ext cx="396000" cy="39600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66517E7-1A4F-46BB-9648-BDF7F0CEE1DE}"/>
                </a:ext>
              </a:extLst>
            </p:cNvPr>
            <p:cNvSpPr txBox="1"/>
            <p:nvPr/>
          </p:nvSpPr>
          <p:spPr>
            <a:xfrm>
              <a:off x="6167385" y="4166938"/>
              <a:ext cx="468000" cy="389513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sz="1600" dirty="0"/>
                <a:t>10</a:t>
              </a:r>
              <a:endParaRPr lang="zh-CN" altLang="en-US" dirty="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329AB83-56CC-47C1-BF7E-1C65F998583B}"/>
                </a:ext>
              </a:extLst>
            </p:cNvPr>
            <p:cNvSpPr txBox="1"/>
            <p:nvPr/>
          </p:nvSpPr>
          <p:spPr>
            <a:xfrm>
              <a:off x="7236577" y="4166938"/>
              <a:ext cx="468000" cy="389513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sz="1600" dirty="0"/>
                <a:t>11</a:t>
              </a:r>
              <a:endParaRPr lang="zh-CN" altLang="en-US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318EF88-8D63-4463-8EBB-6D6588AFED36}"/>
                </a:ext>
              </a:extLst>
            </p:cNvPr>
            <p:cNvSpPr txBox="1"/>
            <p:nvPr/>
          </p:nvSpPr>
          <p:spPr>
            <a:xfrm>
              <a:off x="7915559" y="4166938"/>
              <a:ext cx="468000" cy="389513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sz="1600" dirty="0"/>
                <a:t>12</a:t>
              </a:r>
              <a:endParaRPr lang="zh-CN" altLang="en-US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8A0A8726-8DE0-4D34-8317-808C8218D212}"/>
                </a:ext>
              </a:extLst>
            </p:cNvPr>
            <p:cNvSpPr txBox="1"/>
            <p:nvPr/>
          </p:nvSpPr>
          <p:spPr>
            <a:xfrm>
              <a:off x="6369566" y="6358437"/>
              <a:ext cx="468000" cy="389513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sz="1600" dirty="0"/>
                <a:t>13</a:t>
              </a:r>
              <a:endParaRPr lang="zh-CN" altLang="en-US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FDC2495-361D-457E-9E31-6FC1BE91B9A9}"/>
                </a:ext>
              </a:extLst>
            </p:cNvPr>
            <p:cNvSpPr txBox="1"/>
            <p:nvPr/>
          </p:nvSpPr>
          <p:spPr>
            <a:xfrm>
              <a:off x="7201816" y="6358437"/>
              <a:ext cx="468000" cy="389513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sz="1600" dirty="0"/>
                <a:t>14</a:t>
              </a:r>
              <a:endParaRPr lang="zh-CN" altLang="en-US" dirty="0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A0EA335D-6087-471F-84D7-834373DA31B7}"/>
                </a:ext>
              </a:extLst>
            </p:cNvPr>
            <p:cNvSpPr txBox="1"/>
            <p:nvPr/>
          </p:nvSpPr>
          <p:spPr>
            <a:xfrm>
              <a:off x="4983618" y="6358437"/>
              <a:ext cx="468000" cy="389513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dirty="0"/>
                <a:t>S</a:t>
              </a:r>
              <a:r>
                <a:rPr lang="en-US" altLang="zh-CN" sz="1600" dirty="0"/>
                <a:t>15</a:t>
              </a:r>
              <a:endParaRPr lang="zh-CN" altLang="en-US" dirty="0"/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25C4CB84-9765-4579-8E3E-9DE0FA359B3D}"/>
                </a:ext>
              </a:extLst>
            </p:cNvPr>
            <p:cNvCxnSpPr>
              <a:cxnSpLocks/>
              <a:stCxn id="67" idx="4"/>
              <a:endCxn id="51" idx="1"/>
            </p:cNvCxnSpPr>
            <p:nvPr/>
          </p:nvCxnSpPr>
          <p:spPr>
            <a:xfrm>
              <a:off x="5770427" y="4562938"/>
              <a:ext cx="185566" cy="37100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517A1C60-07B6-47DA-BE66-F28BF8BF1BE0}"/>
                </a:ext>
              </a:extLst>
            </p:cNvPr>
            <p:cNvCxnSpPr>
              <a:cxnSpLocks/>
              <a:stCxn id="68" idx="4"/>
              <a:endCxn id="51" idx="7"/>
            </p:cNvCxnSpPr>
            <p:nvPr/>
          </p:nvCxnSpPr>
          <p:spPr>
            <a:xfrm flipH="1">
              <a:off x="6236007" y="4556451"/>
              <a:ext cx="165378" cy="37749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4E1EB79-6429-44AF-A7AA-39AE7FA1E198}"/>
                </a:ext>
              </a:extLst>
            </p:cNvPr>
            <p:cNvCxnSpPr>
              <a:cxnSpLocks/>
              <a:stCxn id="70" idx="4"/>
              <a:endCxn id="53" idx="1"/>
            </p:cNvCxnSpPr>
            <p:nvPr/>
          </p:nvCxnSpPr>
          <p:spPr>
            <a:xfrm>
              <a:off x="7470577" y="4556451"/>
              <a:ext cx="229739" cy="37749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4AD541EC-1DD7-4178-84CA-CFD1487C80DB}"/>
                </a:ext>
              </a:extLst>
            </p:cNvPr>
            <p:cNvCxnSpPr>
              <a:cxnSpLocks/>
              <a:stCxn id="71" idx="4"/>
              <a:endCxn id="53" idx="7"/>
            </p:cNvCxnSpPr>
            <p:nvPr/>
          </p:nvCxnSpPr>
          <p:spPr>
            <a:xfrm flipH="1">
              <a:off x="7980330" y="4556451"/>
              <a:ext cx="169229" cy="37749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BE1321E5-879C-48BA-82B7-A2F363BC0FAA}"/>
                </a:ext>
              </a:extLst>
            </p:cNvPr>
            <p:cNvCxnSpPr>
              <a:cxnSpLocks/>
              <a:stCxn id="72" idx="0"/>
              <a:endCxn id="57" idx="3"/>
            </p:cNvCxnSpPr>
            <p:nvPr/>
          </p:nvCxnSpPr>
          <p:spPr>
            <a:xfrm flipV="1">
              <a:off x="6603566" y="6050959"/>
              <a:ext cx="222515" cy="30747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FB9555CF-FFA1-4209-8AC1-861DA0E836A0}"/>
                </a:ext>
              </a:extLst>
            </p:cNvPr>
            <p:cNvCxnSpPr>
              <a:cxnSpLocks/>
              <a:stCxn id="73" idx="0"/>
              <a:endCxn id="57" idx="5"/>
            </p:cNvCxnSpPr>
            <p:nvPr/>
          </p:nvCxnSpPr>
          <p:spPr>
            <a:xfrm flipH="1" flipV="1">
              <a:off x="7106095" y="6050959"/>
              <a:ext cx="329721" cy="30747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53E2B77F-4D54-40BE-8CB9-6EBC0E90F6C0}"/>
                </a:ext>
              </a:extLst>
            </p:cNvPr>
            <p:cNvCxnSpPr>
              <a:cxnSpLocks/>
              <a:stCxn id="74" idx="0"/>
              <a:endCxn id="55" idx="4"/>
            </p:cNvCxnSpPr>
            <p:nvPr/>
          </p:nvCxnSpPr>
          <p:spPr>
            <a:xfrm flipV="1">
              <a:off x="5217618" y="6108952"/>
              <a:ext cx="0" cy="24948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DD505-55C1-4B68-A10F-8512765E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61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3FF61-48F9-4CA4-A639-D844E392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2】</a:t>
            </a:r>
            <a:r>
              <a:rPr lang="zh-CN" altLang="en-US" dirty="0"/>
              <a:t>流水灯电路设计</a:t>
            </a:r>
            <a:r>
              <a:rPr lang="en-US" altLang="zh-CN" dirty="0"/>
              <a:t>-5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87A8F56-CF00-4B79-836C-537E6AE82A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7043665"/>
                  </p:ext>
                </p:extLst>
              </p:nvPr>
            </p:nvGraphicFramePr>
            <p:xfrm>
              <a:off x="116378" y="899160"/>
              <a:ext cx="6023960" cy="5958840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12218">
                      <a:extLst>
                        <a:ext uri="{9D8B030D-6E8A-4147-A177-3AD203B41FA5}">
                          <a16:colId xmlns:a16="http://schemas.microsoft.com/office/drawing/2014/main" val="3997972906"/>
                        </a:ext>
                      </a:extLst>
                    </a:gridCol>
                    <a:gridCol w="512218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607575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309408366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06048669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76950264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96836489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465297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235170205"/>
                        </a:ext>
                      </a:extLst>
                    </a:gridCol>
                  </a:tblGrid>
                  <a:tr h="34346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7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altLang="zh-CN" sz="1700" b="1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1700" b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7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CN" sz="170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3886893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4308454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6352374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5488490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459078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13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565236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14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580463"/>
                      </a:ext>
                    </a:extLst>
                  </a:tr>
                  <a:tr h="3434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786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87A8F56-CF00-4B79-836C-537E6AE82A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7043665"/>
                  </p:ext>
                </p:extLst>
              </p:nvPr>
            </p:nvGraphicFramePr>
            <p:xfrm>
              <a:off x="116378" y="899160"/>
              <a:ext cx="6023960" cy="5958840"/>
            </p:xfrm>
            <a:graphic>
              <a:graphicData uri="http://schemas.openxmlformats.org/drawingml/2006/table">
                <a:tbl>
                  <a:tblPr firstRow="1">
                    <a:tableStyleId>{5FD0F851-EC5A-4D38-B0AD-8093EC10F338}</a:tableStyleId>
                  </a:tblPr>
                  <a:tblGrid>
                    <a:gridCol w="512218">
                      <a:extLst>
                        <a:ext uri="{9D8B030D-6E8A-4147-A177-3AD203B41FA5}">
                          <a16:colId xmlns:a16="http://schemas.microsoft.com/office/drawing/2014/main" val="3997972906"/>
                        </a:ext>
                      </a:extLst>
                    </a:gridCol>
                    <a:gridCol w="512218">
                      <a:extLst>
                        <a:ext uri="{9D8B030D-6E8A-4147-A177-3AD203B41FA5}">
                          <a16:colId xmlns:a16="http://schemas.microsoft.com/office/drawing/2014/main" val="333611472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607575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455108933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66302135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189725299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006713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309408366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55845296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2060486697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769502640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968364895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3846529762"/>
                        </a:ext>
                      </a:extLst>
                    </a:gridCol>
                    <a:gridCol w="416627">
                      <a:extLst>
                        <a:ext uri="{9D8B030D-6E8A-4147-A177-3AD203B41FA5}">
                          <a16:colId xmlns:a16="http://schemas.microsoft.com/office/drawing/2014/main" val="1235170205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5172" r="-978571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3478" t="-5172" r="-1091304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48529" t="-5172" r="-1007353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448529" t="-5172" r="-907353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540580" t="-5172" r="-794203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0000" t="-5172" r="-70588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39130" t="-5172" r="-59565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51471" t="-5172" r="-50441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1471" t="-5172" r="-404412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36232" t="-5172" r="-298551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34783" t="-5172" r="-100000" b="-1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54412" t="-5172" r="-1471" b="-16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12251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839521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3995909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6633442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5037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64802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556459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924671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31042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zh-CN" altLang="en-US" sz="1700" b="1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388689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540580" t="-996552" r="-794203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0000" t="-996552" r="-70588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39130" t="-996552" r="-59565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51471" t="-996552" r="-50441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1471" t="-996552" r="-404412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36232" t="-996552" r="-298551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34783" t="-996552" r="-100000" b="-6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54412" t="-996552" r="-1471" b="-618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430845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540580" t="-1115789" r="-794203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0000" t="-1115789" r="-70588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39130" t="-1115789" r="-59565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51471" t="-1115789" r="-50441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1471" t="-1115789" r="-404412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36232" t="-1115789" r="-298551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34783" t="-1115789" r="-100000" b="-5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54412" t="-1115789" r="-1471" b="-529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635237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540580" t="-1194828" r="-794203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0000" t="-1194828" r="-70588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39130" t="-1194828" r="-59565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51471" t="-1194828" r="-50441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1471" t="-1194828" r="-404412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36232" t="-1194828" r="-298551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34783" t="-1194828" r="-100000" b="-4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54412" t="-1194828" r="-1471" b="-4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5488490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540580" t="-1317544" r="-794203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0000" t="-1317544" r="-70588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39130" t="-1317544" r="-59565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51471" t="-1317544" r="-50441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1471" t="-1317544" r="-404412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36232" t="-1317544" r="-298551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34783" t="-1317544" r="-100000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54412" t="-1317544" r="-1471" b="-3280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45907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13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540580" t="-1393103" r="-794203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0000" t="-1393103" r="-70588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39130" t="-1393103" r="-59565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51471" t="-1393103" r="-50441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1471" t="-1393103" r="-404412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36232" t="-1393103" r="-298551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34783" t="-1393103" r="-100000" b="-2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54412" t="-1393103" r="-1471" b="-22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56523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14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540580" t="-1519298" r="-794203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0000" t="-1519298" r="-70588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39130" t="-1519298" r="-59565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51471" t="-1519298" r="-50441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1471" t="-1519298" r="-404412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36232" t="-1519298" r="-298551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34783" t="-1519298" r="-100000" b="-1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54412" t="-1519298" r="-1471" b="-1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58046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 Narrow" panose="020B0606020202030204" pitchFamily="34" charset="0"/>
                              <a:cs typeface="Arial" panose="020B0604020202020204" pitchFamily="34" charset="0"/>
                            </a:rPr>
                            <a:t>15</a:t>
                          </a:r>
                          <a:endParaRPr lang="zh-CN" altLang="en-US" sz="1700" b="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 Narrow" panose="020B0606020202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540580" t="-1591379" r="-79420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50000" t="-1591379" r="-70588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39130" t="-1591379" r="-59565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51471" t="-1591379" r="-50441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51471" t="-1591379" r="-40441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36232" t="-1591379" r="-29855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7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234783" t="-1591379" r="-1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354412" t="-1591379" r="-1471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4786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3B404356-0C5E-47D2-A2B2-9985E7F1F6BF}"/>
              </a:ext>
            </a:extLst>
          </p:cNvPr>
          <p:cNvSpPr/>
          <p:nvPr/>
        </p:nvSpPr>
        <p:spPr>
          <a:xfrm>
            <a:off x="2427314" y="936566"/>
            <a:ext cx="1590502" cy="586878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506AE08-69FE-4967-BAA5-C9E5A040A1E5}"/>
              </a:ext>
            </a:extLst>
          </p:cNvPr>
          <p:cNvSpPr/>
          <p:nvPr/>
        </p:nvSpPr>
        <p:spPr>
          <a:xfrm>
            <a:off x="4067695" y="4427913"/>
            <a:ext cx="2028305" cy="2377440"/>
          </a:xfrm>
          <a:prstGeom prst="roundRect">
            <a:avLst>
              <a:gd name="adj" fmla="val 5810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4">
                <a:extLst>
                  <a:ext uri="{FF2B5EF4-FFF2-40B4-BE49-F238E27FC236}">
                    <a16:creationId xmlns:a16="http://schemas.microsoft.com/office/drawing/2014/main" id="{A5638A4E-89A9-4D6D-968D-7BAB26D81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7202560"/>
                  </p:ext>
                </p:extLst>
              </p:nvPr>
            </p:nvGraphicFramePr>
            <p:xfrm>
              <a:off x="7164888" y="1429401"/>
              <a:ext cx="3769120" cy="217139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38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7538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7538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7538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7538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40713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441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441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441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441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4">
                <a:extLst>
                  <a:ext uri="{FF2B5EF4-FFF2-40B4-BE49-F238E27FC236}">
                    <a16:creationId xmlns:a16="http://schemas.microsoft.com/office/drawing/2014/main" id="{A5638A4E-89A9-4D6D-968D-7BAB26D81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7202560"/>
                  </p:ext>
                </p:extLst>
              </p:nvPr>
            </p:nvGraphicFramePr>
            <p:xfrm>
              <a:off x="7164888" y="1429401"/>
              <a:ext cx="3769120" cy="2171397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53824">
                      <a:extLst>
                        <a:ext uri="{9D8B030D-6E8A-4147-A177-3AD203B41FA5}">
                          <a16:colId xmlns:a16="http://schemas.microsoft.com/office/drawing/2014/main" val="1750802397"/>
                        </a:ext>
                      </a:extLst>
                    </a:gridCol>
                    <a:gridCol w="753824">
                      <a:extLst>
                        <a:ext uri="{9D8B030D-6E8A-4147-A177-3AD203B41FA5}">
                          <a16:colId xmlns:a16="http://schemas.microsoft.com/office/drawing/2014/main" val="1671682196"/>
                        </a:ext>
                      </a:extLst>
                    </a:gridCol>
                    <a:gridCol w="753824">
                      <a:extLst>
                        <a:ext uri="{9D8B030D-6E8A-4147-A177-3AD203B41FA5}">
                          <a16:colId xmlns:a16="http://schemas.microsoft.com/office/drawing/2014/main" val="1654227556"/>
                        </a:ext>
                      </a:extLst>
                    </a:gridCol>
                    <a:gridCol w="753824">
                      <a:extLst>
                        <a:ext uri="{9D8B030D-6E8A-4147-A177-3AD203B41FA5}">
                          <a16:colId xmlns:a16="http://schemas.microsoft.com/office/drawing/2014/main" val="3685374507"/>
                        </a:ext>
                      </a:extLst>
                    </a:gridCol>
                    <a:gridCol w="753824">
                      <a:extLst>
                        <a:ext uri="{9D8B030D-6E8A-4147-A177-3AD203B41FA5}">
                          <a16:colId xmlns:a16="http://schemas.microsoft.com/office/drawing/2014/main" val="3601691364"/>
                        </a:ext>
                      </a:extLst>
                    </a:gridCol>
                  </a:tblGrid>
                  <a:tr h="40713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TlToB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3460984"/>
                      </a:ext>
                    </a:extLst>
                  </a:tr>
                  <a:tr h="441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717618"/>
                      </a:ext>
                    </a:extLst>
                  </a:tr>
                  <a:tr h="441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88254406"/>
                      </a:ext>
                    </a:extLst>
                  </a:tr>
                  <a:tr h="441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11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6" t="-297222" r="-301613" b="-1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439" t="-297222" r="-204065" b="-1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297222" r="-102419" b="-1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297222" r="-241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8125952"/>
                      </a:ext>
                    </a:extLst>
                  </a:tr>
                  <a:tr h="4410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439" t="-391781" r="-204065" b="-26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391781" r="-102419" b="-26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391781" r="-2419" b="-26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9843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18E12DF-F838-4F24-B519-618E1B1D9D90}"/>
                  </a:ext>
                </a:extLst>
              </p:cNvPr>
              <p:cNvSpPr/>
              <p:nvPr/>
            </p:nvSpPr>
            <p:spPr>
              <a:xfrm>
                <a:off x="11021687" y="1200879"/>
                <a:ext cx="720000" cy="540000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18E12DF-F838-4F24-B519-618E1B1D9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687" y="1200879"/>
                <a:ext cx="720000" cy="540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8FA7F2-0A5E-48AB-A32D-1781BEF13FD9}"/>
                  </a:ext>
                </a:extLst>
              </p:cNvPr>
              <p:cNvSpPr txBox="1"/>
              <p:nvPr/>
            </p:nvSpPr>
            <p:spPr>
              <a:xfrm>
                <a:off x="6695224" y="1468632"/>
                <a:ext cx="853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8FA7F2-0A5E-48AB-A32D-1781BEF13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224" y="1468632"/>
                <a:ext cx="853440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EB58E3F-7404-4021-89D2-3826A399DCB1}"/>
                  </a:ext>
                </a:extLst>
              </p:cNvPr>
              <p:cNvSpPr txBox="1"/>
              <p:nvPr/>
            </p:nvSpPr>
            <p:spPr>
              <a:xfrm>
                <a:off x="7161432" y="1200879"/>
                <a:ext cx="774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EB58E3F-7404-4021-89D2-3826A399D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32" y="1200879"/>
                <a:ext cx="774463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86">
            <a:extLst>
              <a:ext uri="{FF2B5EF4-FFF2-40B4-BE49-F238E27FC236}">
                <a16:creationId xmlns:a16="http://schemas.microsoft.com/office/drawing/2014/main" id="{DE0FA9E3-D0E1-4BE4-9C8A-90CB27FE1636}"/>
              </a:ext>
            </a:extLst>
          </p:cNvPr>
          <p:cNvSpPr/>
          <p:nvPr/>
        </p:nvSpPr>
        <p:spPr>
          <a:xfrm>
            <a:off x="8026640" y="1911229"/>
            <a:ext cx="2802071" cy="7377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21348DA-D441-450F-826E-F99089C8EF50}"/>
                  </a:ext>
                </a:extLst>
              </p:cNvPr>
              <p:cNvSpPr txBox="1"/>
              <p:nvPr/>
            </p:nvSpPr>
            <p:spPr>
              <a:xfrm>
                <a:off x="7313699" y="3973841"/>
                <a:ext cx="1647422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4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  <m:r>
                        <a:rPr lang="en-US" altLang="zh-CN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21348DA-D441-450F-826E-F99089C8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699" y="3973841"/>
                <a:ext cx="1647422" cy="462434"/>
              </a:xfrm>
              <a:prstGeom prst="rect">
                <a:avLst/>
              </a:prstGeom>
              <a:blipFill>
                <a:blip r:embed="rId8"/>
                <a:stretch>
                  <a:fillRect l="-1111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DF7C76-0AC6-4514-9A7B-15E7FC3BE201}"/>
                  </a:ext>
                </a:extLst>
              </p:cNvPr>
              <p:cNvSpPr txBox="1"/>
              <p:nvPr/>
            </p:nvSpPr>
            <p:spPr>
              <a:xfrm>
                <a:off x="7313698" y="4653732"/>
                <a:ext cx="3707989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……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ADF7C76-0AC6-4514-9A7B-15E7FC3BE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698" y="4653732"/>
                <a:ext cx="3707989" cy="462434"/>
              </a:xfrm>
              <a:prstGeom prst="rect">
                <a:avLst/>
              </a:prstGeom>
              <a:blipFill>
                <a:blip r:embed="rId9"/>
                <a:stretch>
                  <a:fillRect l="-49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B938EC0-E057-42C0-8670-C568CC0C1FF4}"/>
                  </a:ext>
                </a:extLst>
              </p:cNvPr>
              <p:cNvSpPr txBox="1"/>
              <p:nvPr/>
            </p:nvSpPr>
            <p:spPr>
              <a:xfrm>
                <a:off x="7414951" y="5906067"/>
                <a:ext cx="3036917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……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B938EC0-E057-42C0-8670-C568CC0C1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951" y="5906067"/>
                <a:ext cx="3036917" cy="462434"/>
              </a:xfrm>
              <a:prstGeom prst="rect">
                <a:avLst/>
              </a:prstGeom>
              <a:blipFill>
                <a:blip r:embed="rId10"/>
                <a:stretch>
                  <a:fillRect l="-40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34B7B78D-3CA9-45A1-98D2-79A73BD8F58E}"/>
              </a:ext>
            </a:extLst>
          </p:cNvPr>
          <p:cNvSpPr txBox="1"/>
          <p:nvPr/>
        </p:nvSpPr>
        <p:spPr>
          <a:xfrm>
            <a:off x="7404966" y="5207408"/>
            <a:ext cx="1985473" cy="46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……</a:t>
            </a:r>
            <a:r>
              <a:rPr lang="zh-CN" altLang="en-US" sz="2400" dirty="0"/>
              <a:t> </a:t>
            </a:r>
            <a:r>
              <a:rPr lang="en-US" altLang="zh-CN" sz="2400" dirty="0"/>
              <a:t>……</a:t>
            </a:r>
            <a:r>
              <a:rPr lang="zh-CN" altLang="en-US" sz="2400" dirty="0"/>
              <a:t> 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F2CD43-7E99-4D20-969F-F6BDFA5F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28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297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spc="6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交 通 灯</a:t>
            </a:r>
            <a:endParaRPr lang="zh-CN" altLang="en-US" sz="15000" b="1" spc="60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状态图的</a:t>
            </a:r>
            <a:r>
              <a:rPr lang="zh-CN" altLang="en-US" b="1" dirty="0">
                <a:solidFill>
                  <a:srgbClr val="FF0000"/>
                </a:solidFill>
              </a:rPr>
              <a:t>直接构图法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7A928C0-7596-46D0-9660-19CF98C105F6}"/>
              </a:ext>
            </a:extLst>
          </p:cNvPr>
          <p:cNvGrpSpPr/>
          <p:nvPr/>
        </p:nvGrpSpPr>
        <p:grpSpPr>
          <a:xfrm>
            <a:off x="415636" y="1362584"/>
            <a:ext cx="10762212" cy="4421852"/>
            <a:chOff x="703811" y="1046701"/>
            <a:chExt cx="10762212" cy="4421852"/>
          </a:xfrm>
        </p:grpSpPr>
        <p:sp>
          <p:nvSpPr>
            <p:cNvPr id="6" name="文本框 5"/>
            <p:cNvSpPr txBox="1"/>
            <p:nvPr/>
          </p:nvSpPr>
          <p:spPr>
            <a:xfrm>
              <a:off x="703811" y="1046701"/>
              <a:ext cx="10762212" cy="4421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4572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先假定一个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初态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  <a:p>
              <a:pPr marL="457200" marR="0" lvl="0" indent="-457200" algn="l" defTabSz="4572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然后每加入一个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输入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，就可确定其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次态</a:t>
              </a:r>
              <a:b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</a:b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该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次态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：  可能就是</a:t>
              </a:r>
              <a:r>
                <a:rPr kumimoji="0" lang="zh-CN" alt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现态本身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，</a:t>
              </a:r>
              <a:b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</a:b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也可能是</a:t>
              </a:r>
              <a:r>
                <a:rPr kumimoji="0" lang="zh-CN" alt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已有的另一个状态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，</a:t>
              </a:r>
              <a:b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</a:b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还可能是</a:t>
              </a:r>
              <a:r>
                <a:rPr kumimoji="0" lang="zh-CN" alt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新增状态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rPr>
                <a:t>.</a:t>
              </a:r>
            </a:p>
            <a:p>
              <a:pPr marL="457200" marR="0" lvl="0" indent="-457200" algn="l" defTabSz="4572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重复步骤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②，直至每一个现态向其次态转换都被考虑，且不再增加新状态</a:t>
              </a:r>
              <a:r>
                <a:rPr lang="zh-CN" altLang="en-US" noProof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2743199" y="1291271"/>
              <a:ext cx="825730" cy="49322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805051" y="2011707"/>
              <a:ext cx="825730" cy="49322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548E3056-B9A8-4C6D-9CB6-452A28B6A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6145" y="2597462"/>
            <a:ext cx="5295403" cy="206142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552401-7B7F-4944-AA68-3EEF2DEE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1015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十字路口交通灯，画出状态图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382548" y="1027043"/>
                <a:ext cx="77396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红灯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显示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25s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，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绿灯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显示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25s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，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黄灯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显示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4s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48" y="1027043"/>
                <a:ext cx="7739683" cy="461665"/>
              </a:xfrm>
              <a:prstGeom prst="rect">
                <a:avLst/>
              </a:prstGeom>
              <a:blipFill>
                <a:blip r:embed="rId2"/>
                <a:stretch>
                  <a:fillRect l="-1261" t="-9211" r="-158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8198412" y="2043638"/>
            <a:ext cx="26511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614548" y="2043639"/>
            <a:ext cx="1244096" cy="1700644"/>
            <a:chOff x="1765538" y="2465809"/>
            <a:chExt cx="1244096" cy="1700644"/>
          </a:xfrm>
        </p:grpSpPr>
        <p:sp>
          <p:nvSpPr>
            <p:cNvPr id="72" name="圆角矩形 2">
              <a:extLst>
                <a:ext uri="{FF2B5EF4-FFF2-40B4-BE49-F238E27FC236}">
                  <a16:creationId xmlns:a16="http://schemas.microsoft.com/office/drawing/2014/main" id="{74925CF9-2863-4426-BE8F-75ADC2945841}"/>
                </a:ext>
              </a:extLst>
            </p:cNvPr>
            <p:cNvSpPr/>
            <p:nvPr/>
          </p:nvSpPr>
          <p:spPr>
            <a:xfrm>
              <a:off x="2433634" y="2465809"/>
              <a:ext cx="576000" cy="1700644"/>
            </a:xfrm>
            <a:prstGeom prst="roundRect">
              <a:avLst>
                <a:gd name="adj" fmla="val 13724"/>
              </a:avLst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1765538" y="2465809"/>
              <a:ext cx="576000" cy="1700644"/>
            </a:xfrm>
            <a:prstGeom prst="roundRect">
              <a:avLst>
                <a:gd name="adj" fmla="val 1372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561701" y="2569606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82437" y="2566996"/>
              <a:ext cx="360000" cy="3600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885293" y="312660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C00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564557" y="312660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C00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564557" y="3665026"/>
              <a:ext cx="360000" cy="36000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882437" y="3669276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AD47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15824" y="2043638"/>
            <a:ext cx="1251976" cy="1700645"/>
            <a:chOff x="1765538" y="2471637"/>
            <a:chExt cx="1251976" cy="1700645"/>
          </a:xfrm>
        </p:grpSpPr>
        <p:sp>
          <p:nvSpPr>
            <p:cNvPr id="78" name="圆角矩形 28">
              <a:extLst>
                <a:ext uri="{FF2B5EF4-FFF2-40B4-BE49-F238E27FC236}">
                  <a16:creationId xmlns:a16="http://schemas.microsoft.com/office/drawing/2014/main" id="{D69A7AB2-753B-428D-8A8D-BF3588BC2BCB}"/>
                </a:ext>
              </a:extLst>
            </p:cNvPr>
            <p:cNvSpPr/>
            <p:nvPr/>
          </p:nvSpPr>
          <p:spPr>
            <a:xfrm>
              <a:off x="2441514" y="2471637"/>
              <a:ext cx="576000" cy="1700645"/>
            </a:xfrm>
            <a:prstGeom prst="roundRect">
              <a:avLst>
                <a:gd name="adj" fmla="val 13724"/>
              </a:avLst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765538" y="2471637"/>
              <a:ext cx="576000" cy="1700645"/>
            </a:xfrm>
            <a:prstGeom prst="roundRect">
              <a:avLst>
                <a:gd name="adj" fmla="val 1372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557754" y="259233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881783" y="2587684"/>
              <a:ext cx="360000" cy="3600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554028" y="3127550"/>
              <a:ext cx="360000" cy="360000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876254" y="3120148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C00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879753" y="3682753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AD47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564557" y="3682753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AD47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16931" y="2043638"/>
            <a:ext cx="1277163" cy="1700645"/>
            <a:chOff x="1765537" y="2465808"/>
            <a:chExt cx="1277163" cy="1700645"/>
          </a:xfrm>
        </p:grpSpPr>
        <p:sp>
          <p:nvSpPr>
            <p:cNvPr id="86" name="圆角矩形 40">
              <a:extLst>
                <a:ext uri="{FF2B5EF4-FFF2-40B4-BE49-F238E27FC236}">
                  <a16:creationId xmlns:a16="http://schemas.microsoft.com/office/drawing/2014/main" id="{DB412349-B292-493C-888B-B28F5B2502D9}"/>
                </a:ext>
              </a:extLst>
            </p:cNvPr>
            <p:cNvSpPr/>
            <p:nvPr/>
          </p:nvSpPr>
          <p:spPr>
            <a:xfrm>
              <a:off x="2466700" y="2465808"/>
              <a:ext cx="576000" cy="1700645"/>
            </a:xfrm>
            <a:prstGeom prst="roundRect">
              <a:avLst>
                <a:gd name="adj" fmla="val 13724"/>
              </a:avLst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765537" y="2465808"/>
              <a:ext cx="576000" cy="1700645"/>
            </a:xfrm>
            <a:prstGeom prst="roundRect">
              <a:avLst>
                <a:gd name="adj" fmla="val 1372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568470" y="2560722"/>
              <a:ext cx="360000" cy="3600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871976" y="2575950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870348" y="3130794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C00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564557" y="3126736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C00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564557" y="3682538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AD47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870348" y="3669276"/>
              <a:ext cx="360000" cy="360000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612094" y="2026995"/>
            <a:ext cx="1264036" cy="1717288"/>
            <a:chOff x="1765538" y="2458052"/>
            <a:chExt cx="1264036" cy="1717288"/>
          </a:xfrm>
        </p:grpSpPr>
        <p:sp>
          <p:nvSpPr>
            <p:cNvPr id="91" name="圆角矩形 52">
              <a:extLst>
                <a:ext uri="{FF2B5EF4-FFF2-40B4-BE49-F238E27FC236}">
                  <a16:creationId xmlns:a16="http://schemas.microsoft.com/office/drawing/2014/main" id="{59E51F5E-9F2F-42E3-BCEF-4EBF0B9EDB2E}"/>
                </a:ext>
              </a:extLst>
            </p:cNvPr>
            <p:cNvSpPr/>
            <p:nvPr/>
          </p:nvSpPr>
          <p:spPr>
            <a:xfrm>
              <a:off x="2453574" y="2458052"/>
              <a:ext cx="576000" cy="1700645"/>
            </a:xfrm>
            <a:prstGeom prst="roundRect">
              <a:avLst>
                <a:gd name="adj" fmla="val 13724"/>
              </a:avLst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1765538" y="2474695"/>
              <a:ext cx="576000" cy="1700645"/>
            </a:xfrm>
            <a:prstGeom prst="roundRect">
              <a:avLst>
                <a:gd name="adj" fmla="val 13724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559621" y="2584837"/>
              <a:ext cx="360000" cy="36000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895299" y="2578806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559621" y="3130030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C00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895299" y="3120957"/>
              <a:ext cx="360000" cy="36000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895299" y="3694495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AD47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564557" y="3694495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AD47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9" name="直接箭头连接符 8"/>
          <p:cNvCxnSpPr>
            <a:cxnSpLocks/>
            <a:stCxn id="72" idx="3"/>
            <a:endCxn id="29" idx="1"/>
          </p:cNvCxnSpPr>
          <p:nvPr/>
        </p:nvCxnSpPr>
        <p:spPr>
          <a:xfrm>
            <a:off x="3858644" y="2893961"/>
            <a:ext cx="7571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cxnSpLocks/>
            <a:stCxn id="78" idx="3"/>
            <a:endCxn id="41" idx="1"/>
          </p:cNvCxnSpPr>
          <p:nvPr/>
        </p:nvCxnSpPr>
        <p:spPr>
          <a:xfrm>
            <a:off x="5867800" y="2893961"/>
            <a:ext cx="7491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cxnSpLocks/>
            <a:stCxn id="86" idx="3"/>
            <a:endCxn id="53" idx="1"/>
          </p:cNvCxnSpPr>
          <p:nvPr/>
        </p:nvCxnSpPr>
        <p:spPr>
          <a:xfrm>
            <a:off x="7894094" y="2893961"/>
            <a:ext cx="718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cxnSpLocks/>
            <a:stCxn id="91" idx="3"/>
            <a:endCxn id="3" idx="1"/>
          </p:cNvCxnSpPr>
          <p:nvPr/>
        </p:nvCxnSpPr>
        <p:spPr>
          <a:xfrm flipH="1">
            <a:off x="2614548" y="2877318"/>
            <a:ext cx="7261582" cy="16643"/>
          </a:xfrm>
          <a:prstGeom prst="bentConnector5">
            <a:avLst>
              <a:gd name="adj1" fmla="val -6659"/>
              <a:gd name="adj2" fmla="val -7269314"/>
              <a:gd name="adj3" fmla="val 108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/>
              <p:cNvSpPr/>
              <p:nvPr/>
            </p:nvSpPr>
            <p:spPr>
              <a:xfrm>
                <a:off x="2725258" y="3723741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𝒂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7" name="矩形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258" y="3723741"/>
                <a:ext cx="40107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/>
              <p:cNvSpPr/>
              <p:nvPr/>
            </p:nvSpPr>
            <p:spPr>
              <a:xfrm>
                <a:off x="4728462" y="3744283"/>
                <a:ext cx="3978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8" name="矩形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462" y="3744283"/>
                <a:ext cx="39786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/>
              <p:cNvSpPr/>
              <p:nvPr/>
            </p:nvSpPr>
            <p:spPr>
              <a:xfrm>
                <a:off x="6758472" y="3717192"/>
                <a:ext cx="3722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𝒄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9" name="矩形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2" y="3717192"/>
                <a:ext cx="37221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/>
              <p:cNvSpPr/>
              <p:nvPr/>
            </p:nvSpPr>
            <p:spPr>
              <a:xfrm>
                <a:off x="8741855" y="3751769"/>
                <a:ext cx="4074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𝒅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0" name="矩形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855" y="3751769"/>
                <a:ext cx="40748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4079844" y="4129643"/>
            <a:ext cx="4325767" cy="2700469"/>
            <a:chOff x="4015583" y="4124136"/>
            <a:chExt cx="4325767" cy="27004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椭圆 14"/>
                <p:cNvSpPr/>
                <p:nvPr/>
              </p:nvSpPr>
              <p:spPr>
                <a:xfrm>
                  <a:off x="5911779" y="4533675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𝒂</m:t>
                        </m:r>
                      </m:oMath>
                    </m:oMathPara>
                  </a14:m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椭圆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1779" y="4533675"/>
                  <a:ext cx="540000" cy="540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曲线连接符 18"/>
            <p:cNvCxnSpPr>
              <a:stCxn id="15" idx="6"/>
              <a:endCxn id="68" idx="0"/>
            </p:cNvCxnSpPr>
            <p:nvPr/>
          </p:nvCxnSpPr>
          <p:spPr>
            <a:xfrm>
              <a:off x="6451779" y="4803675"/>
              <a:ext cx="841376" cy="400363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曲线连接符 30"/>
            <p:cNvCxnSpPr>
              <a:stCxn id="15" idx="1"/>
              <a:endCxn id="15" idx="7"/>
            </p:cNvCxnSpPr>
            <p:nvPr/>
          </p:nvCxnSpPr>
          <p:spPr>
            <a:xfrm rot="5400000" flipH="1" flipV="1">
              <a:off x="6181779" y="4421837"/>
              <a:ext cx="12700" cy="381838"/>
            </a:xfrm>
            <a:prstGeom prst="curvedConnector3">
              <a:avLst>
                <a:gd name="adj1" fmla="val 2920803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椭圆 67"/>
                <p:cNvSpPr/>
                <p:nvPr/>
              </p:nvSpPr>
              <p:spPr>
                <a:xfrm>
                  <a:off x="7023155" y="5204038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oMath>
                    </m:oMathPara>
                  </a14:m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椭圆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155" y="5204038"/>
                  <a:ext cx="540000" cy="540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椭圆 68"/>
                <p:cNvSpPr/>
                <p:nvPr/>
              </p:nvSpPr>
              <p:spPr>
                <a:xfrm>
                  <a:off x="4802798" y="5204038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𝒅</m:t>
                        </m:r>
                      </m:oMath>
                    </m:oMathPara>
                  </a14:m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椭圆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2798" y="5204038"/>
                  <a:ext cx="540000" cy="540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椭圆 69"/>
                <p:cNvSpPr/>
                <p:nvPr/>
              </p:nvSpPr>
              <p:spPr>
                <a:xfrm>
                  <a:off x="5911779" y="5876374"/>
                  <a:ext cx="540000" cy="54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𝒄</m:t>
                        </m:r>
                      </m:oMath>
                    </m:oMathPara>
                  </a14:m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0" name="椭圆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1779" y="5876374"/>
                  <a:ext cx="540000" cy="5400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曲线连接符 89"/>
            <p:cNvCxnSpPr>
              <a:stCxn id="68" idx="4"/>
              <a:endCxn id="70" idx="6"/>
            </p:cNvCxnSpPr>
            <p:nvPr/>
          </p:nvCxnSpPr>
          <p:spPr>
            <a:xfrm rot="5400000">
              <a:off x="6671299" y="5524518"/>
              <a:ext cx="402336" cy="841376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曲线连接符 92"/>
            <p:cNvCxnSpPr>
              <a:stCxn id="70" idx="2"/>
              <a:endCxn id="69" idx="4"/>
            </p:cNvCxnSpPr>
            <p:nvPr/>
          </p:nvCxnSpPr>
          <p:spPr>
            <a:xfrm rot="10800000">
              <a:off x="5072799" y="5744038"/>
              <a:ext cx="838981" cy="402336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曲线连接符 95"/>
            <p:cNvCxnSpPr>
              <a:stCxn id="69" idx="0"/>
              <a:endCxn id="15" idx="2"/>
            </p:cNvCxnSpPr>
            <p:nvPr/>
          </p:nvCxnSpPr>
          <p:spPr>
            <a:xfrm rot="5400000" flipH="1" flipV="1">
              <a:off x="5292107" y="4584367"/>
              <a:ext cx="400363" cy="838981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/>
                <p:cNvSpPr/>
                <p:nvPr/>
              </p:nvSpPr>
              <p:spPr>
                <a:xfrm>
                  <a:off x="5643377" y="4124136"/>
                  <a:ext cx="4807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4" name="矩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377" y="4124136"/>
                  <a:ext cx="480773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/>
                <p:cNvSpPr/>
                <p:nvPr/>
              </p:nvSpPr>
              <p:spPr>
                <a:xfrm>
                  <a:off x="6750438" y="4512327"/>
                  <a:ext cx="4807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5" name="矩形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438" y="4512327"/>
                  <a:ext cx="480773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曲线连接符 115"/>
            <p:cNvCxnSpPr>
              <a:stCxn id="68" idx="7"/>
              <a:endCxn id="68" idx="5"/>
            </p:cNvCxnSpPr>
            <p:nvPr/>
          </p:nvCxnSpPr>
          <p:spPr>
            <a:xfrm rot="16200000" flipH="1">
              <a:off x="7293155" y="5474038"/>
              <a:ext cx="381838" cy="12700"/>
            </a:xfrm>
            <a:prstGeom prst="curvedConnector5">
              <a:avLst>
                <a:gd name="adj1" fmla="val -29746"/>
                <a:gd name="adj2" fmla="val 3210417"/>
                <a:gd name="adj3" fmla="val 126733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7854615" y="5301975"/>
                  <a:ext cx="4867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615" y="5301975"/>
                  <a:ext cx="486735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矩形 122"/>
                <p:cNvSpPr/>
                <p:nvPr/>
              </p:nvSpPr>
              <p:spPr>
                <a:xfrm>
                  <a:off x="6991778" y="6047042"/>
                  <a:ext cx="4867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3" name="矩形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778" y="6047042"/>
                  <a:ext cx="486735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 123"/>
                <p:cNvSpPr/>
                <p:nvPr/>
              </p:nvSpPr>
              <p:spPr>
                <a:xfrm>
                  <a:off x="6297815" y="6424495"/>
                  <a:ext cx="4807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4" name="矩形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815" y="6424495"/>
                  <a:ext cx="480773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曲线连接符 124"/>
            <p:cNvCxnSpPr>
              <a:stCxn id="70" idx="5"/>
              <a:endCxn id="70" idx="3"/>
            </p:cNvCxnSpPr>
            <p:nvPr/>
          </p:nvCxnSpPr>
          <p:spPr>
            <a:xfrm rot="5400000">
              <a:off x="6181779" y="6146374"/>
              <a:ext cx="12700" cy="381838"/>
            </a:xfrm>
            <a:prstGeom prst="curvedConnector3">
              <a:avLst>
                <a:gd name="adj1" fmla="val 2422685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曲线连接符 127"/>
            <p:cNvCxnSpPr>
              <a:stCxn id="69" idx="3"/>
              <a:endCxn id="69" idx="1"/>
            </p:cNvCxnSpPr>
            <p:nvPr/>
          </p:nvCxnSpPr>
          <p:spPr>
            <a:xfrm rot="5400000" flipH="1">
              <a:off x="4690960" y="5474038"/>
              <a:ext cx="381838" cy="12700"/>
            </a:xfrm>
            <a:prstGeom prst="curvedConnector5">
              <a:avLst>
                <a:gd name="adj1" fmla="val -31252"/>
                <a:gd name="adj2" fmla="val 3346268"/>
                <a:gd name="adj3" fmla="val 14179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矩形 134"/>
                <p:cNvSpPr/>
                <p:nvPr/>
              </p:nvSpPr>
              <p:spPr>
                <a:xfrm>
                  <a:off x="4015583" y="5301975"/>
                  <a:ext cx="4867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5" name="矩形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5583" y="5301975"/>
                  <a:ext cx="486735" cy="400110"/>
                </a:xfrm>
                <a:prstGeom prst="rect">
                  <a:avLst/>
                </a:prstGeom>
                <a:blipFill>
                  <a:blip r:embed="rId1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矩形 135"/>
                <p:cNvSpPr/>
                <p:nvPr/>
              </p:nvSpPr>
              <p:spPr>
                <a:xfrm>
                  <a:off x="5116486" y="6084936"/>
                  <a:ext cx="4807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6" name="矩形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486" y="6084936"/>
                  <a:ext cx="480773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矩形 136"/>
                <p:cNvSpPr/>
                <p:nvPr/>
              </p:nvSpPr>
              <p:spPr>
                <a:xfrm>
                  <a:off x="4960366" y="4551289"/>
                  <a:ext cx="4867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7" name="矩形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0366" y="4551289"/>
                  <a:ext cx="486735" cy="400110"/>
                </a:xfrm>
                <a:prstGeom prst="rect">
                  <a:avLst/>
                </a:prstGeom>
                <a:blipFill>
                  <a:blip r:embed="rId18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064E7E-9576-4B43-B65A-343A69D6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30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886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 algn="ctr"/>
            <a:r>
              <a:rPr lang="zh-CN" altLang="en-US" sz="4000" b="1" dirty="0"/>
              <a:t>交通红绿灯</a:t>
            </a:r>
            <a:endParaRPr lang="zh-CN" altLang="en-US" sz="6600" dirty="0"/>
          </a:p>
        </p:txBody>
      </p:sp>
      <p:sp>
        <p:nvSpPr>
          <p:cNvPr id="28" name="流程图: 多文档 27"/>
          <p:cNvSpPr/>
          <p:nvPr/>
        </p:nvSpPr>
        <p:spPr>
          <a:xfrm>
            <a:off x="1030183" y="238796"/>
            <a:ext cx="1933261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Example</a:t>
            </a:r>
            <a:r>
              <a:rPr lang="en-US" altLang="zh-CN" sz="1400" dirty="0"/>
              <a:t>56</a:t>
            </a:r>
            <a:r>
              <a:rPr lang="zh-CN" altLang="en-US" sz="1400" dirty="0"/>
              <a:t>_</a:t>
            </a:r>
            <a:r>
              <a:rPr lang="en-US" altLang="zh-CN" sz="1400" dirty="0"/>
              <a:t>Traffic</a:t>
            </a:r>
            <a:endParaRPr lang="zh-CN" altLang="en-US" sz="1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991580"/>
              </p:ext>
            </p:extLst>
          </p:nvPr>
        </p:nvGraphicFramePr>
        <p:xfrm>
          <a:off x="850065" y="997527"/>
          <a:ext cx="4431288" cy="279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822">
                  <a:extLst>
                    <a:ext uri="{9D8B030D-6E8A-4147-A177-3AD203B41FA5}">
                      <a16:colId xmlns:a16="http://schemas.microsoft.com/office/drawing/2014/main" val="795630279"/>
                    </a:ext>
                  </a:extLst>
                </a:gridCol>
                <a:gridCol w="1107822">
                  <a:extLst>
                    <a:ext uri="{9D8B030D-6E8A-4147-A177-3AD203B41FA5}">
                      <a16:colId xmlns:a16="http://schemas.microsoft.com/office/drawing/2014/main" val="934125553"/>
                    </a:ext>
                  </a:extLst>
                </a:gridCol>
                <a:gridCol w="1107822">
                  <a:extLst>
                    <a:ext uri="{9D8B030D-6E8A-4147-A177-3AD203B41FA5}">
                      <a16:colId xmlns:a16="http://schemas.microsoft.com/office/drawing/2014/main" val="2175166982"/>
                    </a:ext>
                  </a:extLst>
                </a:gridCol>
                <a:gridCol w="1107822">
                  <a:extLst>
                    <a:ext uri="{9D8B030D-6E8A-4147-A177-3AD203B41FA5}">
                      <a16:colId xmlns:a16="http://schemas.microsoft.com/office/drawing/2014/main" val="1162835607"/>
                    </a:ext>
                  </a:extLst>
                </a:gridCol>
              </a:tblGrid>
              <a:tr h="394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东西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南北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延迟</a:t>
                      </a:r>
                      <a:r>
                        <a:rPr lang="en-US" altLang="zh-CN" dirty="0"/>
                        <a:t>d(</a:t>
                      </a:r>
                      <a:r>
                        <a:rPr lang="zh-CN" altLang="en-US" dirty="0"/>
                        <a:t>秒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690656"/>
                  </a:ext>
                </a:extLst>
              </a:tr>
              <a:tr h="399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746681"/>
                  </a:ext>
                </a:extLst>
              </a:tr>
              <a:tr h="399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733071"/>
                  </a:ext>
                </a:extLst>
              </a:tr>
              <a:tr h="399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48398"/>
                  </a:ext>
                </a:extLst>
              </a:tr>
              <a:tr h="399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绿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079237"/>
                  </a:ext>
                </a:extLst>
              </a:tr>
              <a:tr h="399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11230"/>
                  </a:ext>
                </a:extLst>
              </a:tr>
              <a:tr h="399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845050"/>
                  </a:ext>
                </a:extLst>
              </a:tr>
            </a:tbl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6253675" y="2732440"/>
            <a:ext cx="5582347" cy="3412806"/>
            <a:chOff x="2903709" y="3374997"/>
            <a:chExt cx="5582347" cy="3412806"/>
          </a:xfrm>
        </p:grpSpPr>
        <p:sp>
          <p:nvSpPr>
            <p:cNvPr id="5" name="椭圆 4"/>
            <p:cNvSpPr/>
            <p:nvPr/>
          </p:nvSpPr>
          <p:spPr>
            <a:xfrm>
              <a:off x="3110063" y="4150390"/>
              <a:ext cx="900000" cy="72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S0</a:t>
              </a:r>
            </a:p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东西红</a:t>
              </a:r>
              <a:endParaRPr lang="en-US" altLang="zh-CN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南北绿</a:t>
              </a:r>
              <a:endParaRPr lang="zh-CN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321231" y="4150389"/>
              <a:ext cx="900000" cy="72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S1</a:t>
              </a:r>
            </a:p>
            <a:p>
              <a:pPr lvl="0" algn="ctr"/>
              <a:r>
                <a:rPr lang="zh-CN" altLang="en-US" sz="1100" b="1" dirty="0">
                  <a:solidFill>
                    <a:prstClr val="black"/>
                  </a:solidFill>
                </a:rPr>
                <a:t>东西红</a:t>
              </a:r>
              <a:endParaRPr lang="en-US" altLang="zh-CN" sz="1100" b="1" dirty="0">
                <a:solidFill>
                  <a:prstClr val="black"/>
                </a:solidFill>
              </a:endParaRPr>
            </a:p>
            <a:p>
              <a:pPr lvl="0" algn="ctr"/>
              <a:r>
                <a:rPr lang="zh-CN" altLang="en-US" sz="1100" b="1" dirty="0">
                  <a:solidFill>
                    <a:prstClr val="black"/>
                  </a:solidFill>
                </a:rPr>
                <a:t>南北黄</a:t>
              </a:r>
              <a:endParaRPr lang="zh-CN" altLang="en-US" sz="2800" b="1" dirty="0">
                <a:solidFill>
                  <a:prstClr val="black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7280524" y="4150388"/>
              <a:ext cx="900000" cy="72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S2</a:t>
              </a:r>
            </a:p>
            <a:p>
              <a:pPr lvl="0" algn="ctr"/>
              <a:r>
                <a:rPr lang="zh-CN" altLang="en-US" sz="1100" b="1" dirty="0">
                  <a:solidFill>
                    <a:prstClr val="black"/>
                  </a:solidFill>
                </a:rPr>
                <a:t>东西红</a:t>
              </a:r>
              <a:endParaRPr lang="en-US" altLang="zh-CN" sz="1100" b="1" dirty="0">
                <a:solidFill>
                  <a:prstClr val="black"/>
                </a:solidFill>
              </a:endParaRPr>
            </a:p>
            <a:p>
              <a:pPr lvl="0" algn="ctr"/>
              <a:r>
                <a:rPr lang="zh-CN" altLang="en-US" sz="1100" b="1" dirty="0">
                  <a:solidFill>
                    <a:prstClr val="black"/>
                  </a:solidFill>
                </a:rPr>
                <a:t>南北红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110063" y="5348601"/>
              <a:ext cx="900000" cy="72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S5</a:t>
              </a:r>
            </a:p>
            <a:p>
              <a:pPr lvl="0" algn="ctr"/>
              <a:r>
                <a:rPr lang="zh-CN" altLang="en-US" sz="1100" b="1" dirty="0">
                  <a:solidFill>
                    <a:prstClr val="black"/>
                  </a:solidFill>
                </a:rPr>
                <a:t>东西红</a:t>
              </a:r>
              <a:endParaRPr lang="en-US" altLang="zh-CN" sz="1100" b="1" dirty="0">
                <a:solidFill>
                  <a:prstClr val="black"/>
                </a:solidFill>
              </a:endParaRPr>
            </a:p>
            <a:p>
              <a:pPr lvl="0" algn="ctr"/>
              <a:r>
                <a:rPr lang="zh-CN" altLang="en-US" sz="1100" b="1" dirty="0">
                  <a:solidFill>
                    <a:prstClr val="black"/>
                  </a:solidFill>
                </a:rPr>
                <a:t>南北红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21231" y="5348600"/>
              <a:ext cx="900000" cy="72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S4</a:t>
              </a:r>
            </a:p>
            <a:p>
              <a:pPr lvl="0" algn="ctr"/>
              <a:r>
                <a:rPr lang="zh-CN" altLang="en-US" sz="1100" b="1" dirty="0">
                  <a:solidFill>
                    <a:prstClr val="black"/>
                  </a:solidFill>
                </a:rPr>
                <a:t>东西黄</a:t>
              </a:r>
              <a:endParaRPr lang="en-US" altLang="zh-CN" sz="1100" b="1" dirty="0">
                <a:solidFill>
                  <a:prstClr val="black"/>
                </a:solidFill>
              </a:endParaRPr>
            </a:p>
            <a:p>
              <a:pPr lvl="0" algn="ctr"/>
              <a:r>
                <a:rPr lang="zh-CN" altLang="en-US" sz="1100" b="1" dirty="0">
                  <a:solidFill>
                    <a:prstClr val="black"/>
                  </a:solidFill>
                </a:rPr>
                <a:t>南北红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280524" y="5348599"/>
              <a:ext cx="900000" cy="72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S3</a:t>
              </a:r>
            </a:p>
            <a:p>
              <a:pPr lvl="0" algn="ctr"/>
              <a:r>
                <a:rPr lang="zh-CN" altLang="en-US" sz="1100" b="1" dirty="0">
                  <a:solidFill>
                    <a:prstClr val="black"/>
                  </a:solidFill>
                </a:rPr>
                <a:t>东西绿</a:t>
              </a:r>
              <a:endParaRPr lang="en-US" altLang="zh-CN" sz="1100" b="1" dirty="0">
                <a:solidFill>
                  <a:prstClr val="black"/>
                </a:solidFill>
              </a:endParaRPr>
            </a:p>
            <a:p>
              <a:pPr lvl="0" algn="ctr"/>
              <a:r>
                <a:rPr lang="zh-CN" altLang="en-US" sz="1100" b="1" dirty="0">
                  <a:solidFill>
                    <a:prstClr val="black"/>
                  </a:solidFill>
                </a:rPr>
                <a:t>南北红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直接箭头连接符 6"/>
            <p:cNvCxnSpPr>
              <a:stCxn id="5" idx="6"/>
              <a:endCxn id="11" idx="2"/>
            </p:cNvCxnSpPr>
            <p:nvPr/>
          </p:nvCxnSpPr>
          <p:spPr>
            <a:xfrm flipV="1">
              <a:off x="4010063" y="4510389"/>
              <a:ext cx="13111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1" idx="6"/>
              <a:endCxn id="12" idx="2"/>
            </p:cNvCxnSpPr>
            <p:nvPr/>
          </p:nvCxnSpPr>
          <p:spPr>
            <a:xfrm flipV="1">
              <a:off x="6221231" y="4510388"/>
              <a:ext cx="105929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2" idx="4"/>
              <a:endCxn id="15" idx="0"/>
            </p:cNvCxnSpPr>
            <p:nvPr/>
          </p:nvCxnSpPr>
          <p:spPr>
            <a:xfrm>
              <a:off x="7730524" y="4870388"/>
              <a:ext cx="0" cy="478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5" idx="2"/>
              <a:endCxn id="14" idx="6"/>
            </p:cNvCxnSpPr>
            <p:nvPr/>
          </p:nvCxnSpPr>
          <p:spPr>
            <a:xfrm flipH="1">
              <a:off x="6221231" y="5708599"/>
              <a:ext cx="105929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4" idx="2"/>
              <a:endCxn id="13" idx="6"/>
            </p:cNvCxnSpPr>
            <p:nvPr/>
          </p:nvCxnSpPr>
          <p:spPr>
            <a:xfrm flipH="1">
              <a:off x="4010063" y="5708600"/>
              <a:ext cx="13111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13" idx="0"/>
              <a:endCxn id="5" idx="4"/>
            </p:cNvCxnSpPr>
            <p:nvPr/>
          </p:nvCxnSpPr>
          <p:spPr>
            <a:xfrm flipV="1">
              <a:off x="3560063" y="4870390"/>
              <a:ext cx="0" cy="478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5" idx="2"/>
              <a:endCxn id="5" idx="0"/>
            </p:cNvCxnSpPr>
            <p:nvPr/>
          </p:nvCxnSpPr>
          <p:spPr>
            <a:xfrm rot="10800000" flipH="1">
              <a:off x="3110063" y="4150390"/>
              <a:ext cx="450000" cy="360000"/>
            </a:xfrm>
            <a:prstGeom prst="curvedConnector4">
              <a:avLst>
                <a:gd name="adj1" fmla="val -50800"/>
                <a:gd name="adj2" fmla="val 163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3"/>
            <p:cNvCxnSpPr>
              <a:stCxn id="11" idx="1"/>
              <a:endCxn id="11" idx="7"/>
            </p:cNvCxnSpPr>
            <p:nvPr/>
          </p:nvCxnSpPr>
          <p:spPr>
            <a:xfrm rot="5400000" flipH="1" flipV="1">
              <a:off x="5771231" y="3937633"/>
              <a:ext cx="12700" cy="636396"/>
            </a:xfrm>
            <a:prstGeom prst="curvedConnector3">
              <a:avLst>
                <a:gd name="adj1" fmla="val 383744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33"/>
            <p:cNvCxnSpPr>
              <a:stCxn id="12" idx="6"/>
              <a:endCxn id="12" idx="0"/>
            </p:cNvCxnSpPr>
            <p:nvPr/>
          </p:nvCxnSpPr>
          <p:spPr>
            <a:xfrm flipH="1" flipV="1">
              <a:off x="7730524" y="4150388"/>
              <a:ext cx="450000" cy="360000"/>
            </a:xfrm>
            <a:prstGeom prst="curvedConnector4">
              <a:avLst>
                <a:gd name="adj1" fmla="val -50800"/>
                <a:gd name="adj2" fmla="val 163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33"/>
            <p:cNvCxnSpPr>
              <a:stCxn id="15" idx="6"/>
              <a:endCxn id="15" idx="4"/>
            </p:cNvCxnSpPr>
            <p:nvPr/>
          </p:nvCxnSpPr>
          <p:spPr>
            <a:xfrm flipH="1">
              <a:off x="7730524" y="5708599"/>
              <a:ext cx="450000" cy="360000"/>
            </a:xfrm>
            <a:prstGeom prst="curvedConnector4">
              <a:avLst>
                <a:gd name="adj1" fmla="val -50800"/>
                <a:gd name="adj2" fmla="val 163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33"/>
            <p:cNvCxnSpPr>
              <a:stCxn id="13" idx="2"/>
              <a:endCxn id="13" idx="4"/>
            </p:cNvCxnSpPr>
            <p:nvPr/>
          </p:nvCxnSpPr>
          <p:spPr>
            <a:xfrm rot="10800000" flipH="1" flipV="1">
              <a:off x="3110063" y="5708601"/>
              <a:ext cx="450000" cy="360000"/>
            </a:xfrm>
            <a:prstGeom prst="curvedConnector4">
              <a:avLst>
                <a:gd name="adj1" fmla="val -50800"/>
                <a:gd name="adj2" fmla="val 163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3"/>
            <p:cNvCxnSpPr>
              <a:stCxn id="14" idx="5"/>
              <a:endCxn id="14" idx="3"/>
            </p:cNvCxnSpPr>
            <p:nvPr/>
          </p:nvCxnSpPr>
          <p:spPr>
            <a:xfrm rot="5400000">
              <a:off x="5771231" y="5644960"/>
              <a:ext cx="12700" cy="636396"/>
            </a:xfrm>
            <a:prstGeom prst="curvedConnector3">
              <a:avLst>
                <a:gd name="adj1" fmla="val 35356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2903709" y="3511175"/>
              <a:ext cx="577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d&lt;5</a:t>
              </a:r>
              <a:endParaRPr lang="zh-CN" altLang="en-US" sz="2000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505711" y="3374997"/>
              <a:ext cx="577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d&lt;1</a:t>
              </a:r>
              <a:endParaRPr lang="zh-CN" altLang="en-US" sz="2000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048097" y="6274712"/>
              <a:ext cx="577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d&lt;1</a:t>
              </a:r>
              <a:endParaRPr lang="zh-CN" altLang="en-US" sz="2000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594980" y="6387693"/>
              <a:ext cx="577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d&lt;1</a:t>
              </a:r>
              <a:endParaRPr lang="zh-CN" altLang="en-US" sz="20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908654" y="3492067"/>
              <a:ext cx="577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d&lt;1</a:t>
              </a:r>
              <a:endParaRPr lang="zh-CN" altLang="en-US" sz="2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764484" y="6317178"/>
              <a:ext cx="577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d&lt;5</a:t>
              </a:r>
              <a:endParaRPr lang="zh-CN" altLang="en-US" sz="2000" dirty="0"/>
            </a:p>
          </p:txBody>
        </p:sp>
      </p:grpSp>
      <p:pic>
        <p:nvPicPr>
          <p:cNvPr id="3074" name="Picture 2" descr="https://timgsa.baidu.com/timg?image&amp;quality=80&amp;size=b9999_10000&amp;sec=1512636690896&amp;di=9a57de8070bf30cbf11a996962dfdd2f&amp;imgtype=0&amp;src=http%3A%2F%2Fphotocdn.sohu.com%2F20150915%2Fmp31893353_1442283433172_1_th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4007" y="1059677"/>
            <a:ext cx="2182651" cy="81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752591" y="2055403"/>
            <a:ext cx="1968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Moore</a:t>
            </a:r>
            <a:r>
              <a:rPr lang="zh-CN" altLang="en-US" sz="2400" b="1" dirty="0">
                <a:solidFill>
                  <a:srgbClr val="FF0000"/>
                </a:solidFill>
              </a:rPr>
              <a:t>状态机</a:t>
            </a:r>
            <a:endParaRPr lang="zh-CN" altLang="en-US" sz="2400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0E9D342-B4FC-4A01-BBE2-E0E7A41ED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572" y="4152507"/>
            <a:ext cx="5061884" cy="23234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2E3F8C-0422-4BE1-8350-C53DDFA9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31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04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 algn="ctr"/>
            <a:r>
              <a:rPr lang="zh-CN" altLang="en-US" sz="4000" b="1" dirty="0"/>
              <a:t>代码</a:t>
            </a:r>
            <a:endParaRPr lang="zh-CN" altLang="en-US" sz="6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76" y="8249"/>
            <a:ext cx="4647234" cy="32614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028" y="3429000"/>
            <a:ext cx="4083603" cy="33666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3704" y="0"/>
            <a:ext cx="6748296" cy="5000278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464241"/>
              </p:ext>
            </p:extLst>
          </p:nvPr>
        </p:nvGraphicFramePr>
        <p:xfrm>
          <a:off x="7950834" y="4662078"/>
          <a:ext cx="3538072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518">
                  <a:extLst>
                    <a:ext uri="{9D8B030D-6E8A-4147-A177-3AD203B41FA5}">
                      <a16:colId xmlns:a16="http://schemas.microsoft.com/office/drawing/2014/main" val="795630279"/>
                    </a:ext>
                  </a:extLst>
                </a:gridCol>
                <a:gridCol w="884518">
                  <a:extLst>
                    <a:ext uri="{9D8B030D-6E8A-4147-A177-3AD203B41FA5}">
                      <a16:colId xmlns:a16="http://schemas.microsoft.com/office/drawing/2014/main" val="934125553"/>
                    </a:ext>
                  </a:extLst>
                </a:gridCol>
                <a:gridCol w="884518">
                  <a:extLst>
                    <a:ext uri="{9D8B030D-6E8A-4147-A177-3AD203B41FA5}">
                      <a16:colId xmlns:a16="http://schemas.microsoft.com/office/drawing/2014/main" val="2175166982"/>
                    </a:ext>
                  </a:extLst>
                </a:gridCol>
                <a:gridCol w="884518">
                  <a:extLst>
                    <a:ext uri="{9D8B030D-6E8A-4147-A177-3AD203B41FA5}">
                      <a16:colId xmlns:a16="http://schemas.microsoft.com/office/drawing/2014/main" val="1162835607"/>
                    </a:ext>
                  </a:extLst>
                </a:gridCol>
              </a:tblGrid>
              <a:tr h="2970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东西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南北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延迟</a:t>
                      </a:r>
                      <a:r>
                        <a:rPr lang="en-US" altLang="zh-CN" sz="1400" dirty="0"/>
                        <a:t>(s)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690656"/>
                  </a:ext>
                </a:extLst>
              </a:tr>
              <a:tr h="297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红</a:t>
                      </a:r>
                    </a:p>
                  </a:txBody>
                  <a:tcP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绿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746681"/>
                  </a:ext>
                </a:extLst>
              </a:tr>
              <a:tr h="297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红</a:t>
                      </a:r>
                    </a:p>
                  </a:txBody>
                  <a:tcP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黄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733071"/>
                  </a:ext>
                </a:extLst>
              </a:tr>
              <a:tr h="297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红</a:t>
                      </a:r>
                    </a:p>
                  </a:txBody>
                  <a:tcP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红</a:t>
                      </a:r>
                    </a:p>
                  </a:txBody>
                  <a:tcP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48398"/>
                  </a:ext>
                </a:extLst>
              </a:tr>
              <a:tr h="297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绿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红</a:t>
                      </a:r>
                    </a:p>
                  </a:txBody>
                  <a:tcP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079237"/>
                  </a:ext>
                </a:extLst>
              </a:tr>
              <a:tr h="297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黄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红</a:t>
                      </a:r>
                    </a:p>
                  </a:txBody>
                  <a:tcP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11230"/>
                  </a:ext>
                </a:extLst>
              </a:tr>
              <a:tr h="297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红</a:t>
                      </a:r>
                    </a:p>
                  </a:txBody>
                  <a:tcP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红</a:t>
                      </a:r>
                    </a:p>
                  </a:txBody>
                  <a:tcP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845050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056E58-556E-47C8-A1B6-EEBF36D3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32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705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dirty="0"/>
              <a:t>交通灯控制器</a:t>
            </a:r>
            <a:r>
              <a:rPr lang="zh-CN" altLang="en-US" sz="3600" dirty="0"/>
              <a:t> </a:t>
            </a:r>
            <a:r>
              <a:rPr lang="en-US" altLang="zh-CN" dirty="0"/>
              <a:t>(P70)</a:t>
            </a:r>
            <a:endParaRPr lang="zh-CN" altLang="en-US" dirty="0"/>
          </a:p>
        </p:txBody>
      </p:sp>
      <p:graphicFrame>
        <p:nvGraphicFramePr>
          <p:cNvPr id="10" name="Object 7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08791644"/>
              </p:ext>
            </p:extLst>
          </p:nvPr>
        </p:nvGraphicFramePr>
        <p:xfrm>
          <a:off x="661479" y="965684"/>
          <a:ext cx="4287838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78080" imgH="1943280" progId="Visio.Drawing.6">
                  <p:embed/>
                </p:oleObj>
              </mc:Choice>
              <mc:Fallback>
                <p:oleObj name="VISIO" r:id="rId4" imgW="2278080" imgH="1943280" progId="Visio.Drawing.6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479" y="965684"/>
                        <a:ext cx="4287838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7467880" y="943510"/>
            <a:ext cx="3201254" cy="2090860"/>
            <a:chOff x="5019490" y="3678673"/>
            <a:chExt cx="3597973" cy="2404239"/>
          </a:xfrm>
        </p:grpSpPr>
        <p:sp>
          <p:nvSpPr>
            <p:cNvPr id="12" name="矩形 11"/>
            <p:cNvSpPr/>
            <p:nvPr/>
          </p:nvSpPr>
          <p:spPr bwMode="auto">
            <a:xfrm>
              <a:off x="6061720" y="4365104"/>
              <a:ext cx="1440160" cy="1008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交通灯</a:t>
              </a:r>
              <a:endParaRPr kumimoji="1" lang="en-US" altLang="zh-CN" sz="2000" dirty="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控制器</a:t>
              </a:r>
            </a:p>
          </p:txBody>
        </p:sp>
        <p:cxnSp>
          <p:nvCxnSpPr>
            <p:cNvPr id="14" name="直接箭头连接符 13"/>
            <p:cNvCxnSpPr/>
            <p:nvPr/>
          </p:nvCxnSpPr>
          <p:spPr bwMode="auto">
            <a:xfrm>
              <a:off x="6781800" y="4021903"/>
              <a:ext cx="0" cy="3599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15" name="文本框 14"/>
            <p:cNvSpPr txBox="1"/>
            <p:nvPr/>
          </p:nvSpPr>
          <p:spPr>
            <a:xfrm>
              <a:off x="6519296" y="3678673"/>
              <a:ext cx="513832" cy="389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600" i="1" dirty="0" err="1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Clk</a:t>
              </a:r>
              <a:endParaRPr kumimoji="1" lang="zh-CN" altLang="en-US" sz="1400" i="1" dirty="0">
                <a:solidFill>
                  <a:srgbClr val="000000"/>
                </a:solidFill>
                <a:latin typeface="Tahoma" pitchFamily="34" charset="0"/>
                <a:ea typeface="宋体" charset="-122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 flipV="1">
              <a:off x="6804248" y="5373216"/>
              <a:ext cx="0" cy="360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17" name="文本框 16"/>
            <p:cNvSpPr txBox="1"/>
            <p:nvPr/>
          </p:nvSpPr>
          <p:spPr>
            <a:xfrm>
              <a:off x="6469844" y="5693615"/>
              <a:ext cx="668775" cy="389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复位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>
              <a:off x="5508104" y="4653136"/>
              <a:ext cx="55361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0" name="直接箭头连接符 19"/>
            <p:cNvCxnSpPr/>
            <p:nvPr/>
          </p:nvCxnSpPr>
          <p:spPr bwMode="auto">
            <a:xfrm>
              <a:off x="5508104" y="5085184"/>
              <a:ext cx="55361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5019490" y="4462165"/>
                  <a:ext cx="541506" cy="424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490" y="4462165"/>
                  <a:ext cx="541506" cy="424687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5026305" y="4862854"/>
                  <a:ext cx="559378" cy="424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305" y="4862854"/>
                  <a:ext cx="559378" cy="424687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 bwMode="auto">
            <a:xfrm>
              <a:off x="7501880" y="4653136"/>
              <a:ext cx="5536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4" name="直接箭头连接符 23"/>
            <p:cNvCxnSpPr/>
            <p:nvPr/>
          </p:nvCxnSpPr>
          <p:spPr bwMode="auto">
            <a:xfrm>
              <a:off x="7501880" y="5085184"/>
              <a:ext cx="5536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8039595" y="4462165"/>
                  <a:ext cx="553181" cy="424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9595" y="4462165"/>
                  <a:ext cx="553181" cy="424687"/>
                </a:xfrm>
                <a:prstGeom prst="rect">
                  <a:avLst/>
                </a:prstGeom>
                <a:blipFill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8046410" y="4862854"/>
                  <a:ext cx="571053" cy="424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410" y="4862854"/>
                  <a:ext cx="571053" cy="424687"/>
                </a:xfrm>
                <a:prstGeom prst="rect">
                  <a:avLst/>
                </a:prstGeom>
                <a:blipFill>
                  <a:blip r:embed="rId1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8" name="Object 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2693616"/>
              </p:ext>
            </p:extLst>
          </p:nvPr>
        </p:nvGraphicFramePr>
        <p:xfrm>
          <a:off x="6926956" y="3292667"/>
          <a:ext cx="3488134" cy="347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2001299" imgH="1993667" progId="Visio.Drawing.6">
                  <p:embed/>
                </p:oleObj>
              </mc:Choice>
              <mc:Fallback>
                <p:oleObj name="VISIO" r:id="rId11" imgW="2001299" imgH="1993667" progId="Visio.Drawing.6">
                  <p:embed/>
                  <p:pic>
                    <p:nvPicPr>
                      <p:cNvPr id="28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956" y="3292667"/>
                        <a:ext cx="3488134" cy="347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800903" y="4841962"/>
            <a:ext cx="4943073" cy="1757668"/>
            <a:chOff x="1279333" y="4898836"/>
            <a:chExt cx="4943073" cy="1556564"/>
          </a:xfrm>
        </p:grpSpPr>
        <p:sp>
          <p:nvSpPr>
            <p:cNvPr id="11" name="矩形 10"/>
            <p:cNvSpPr/>
            <p:nvPr/>
          </p:nvSpPr>
          <p:spPr>
            <a:xfrm>
              <a:off x="1279333" y="4898836"/>
              <a:ext cx="4943073" cy="15154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50" lvl="1" indent="-285750" fontAlgn="base">
                <a:spcBef>
                  <a:spcPts val="600"/>
                </a:spcBef>
                <a:spcAft>
                  <a:spcPct val="0"/>
                </a:spcAft>
                <a:buFontTx/>
                <a:buChar char="–"/>
              </a:pPr>
              <a:r>
                <a:rPr kumimoji="1" lang="en-US" altLang="zh-CN" sz="26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T</a:t>
              </a:r>
              <a:r>
                <a:rPr kumimoji="1" lang="en-US" altLang="zh-CN" sz="2600" b="1" i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A</a:t>
              </a:r>
              <a:r>
                <a:rPr kumimoji="1" lang="en-US" altLang="zh-CN" sz="26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, </a:t>
              </a:r>
              <a:r>
                <a:rPr kumimoji="1" lang="en-US" altLang="zh-CN" sz="26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T</a:t>
              </a:r>
              <a:r>
                <a:rPr kumimoji="1" lang="en-US" altLang="zh-CN" sz="2600" b="1" i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B</a:t>
              </a:r>
              <a:r>
                <a:rPr kumimoji="1" lang="en-US" altLang="zh-CN" sz="26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 </a:t>
              </a:r>
              <a:r>
                <a:rPr kumimoji="1" lang="zh-CN" altLang="en-US" sz="26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：</a:t>
              </a:r>
              <a:r>
                <a:rPr kumimoji="1" lang="en-US" altLang="zh-CN" sz="2600" b="1" i="1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T</a:t>
              </a:r>
              <a:r>
                <a:rPr kumimoji="1" lang="en-US" altLang="zh-CN" sz="26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raffic sensors</a:t>
              </a:r>
              <a:br>
                <a:rPr kumimoji="1" lang="en-US" altLang="zh-CN" sz="26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</a:br>
              <a:r>
                <a:rPr kumimoji="1" lang="en-US" altLang="zh-CN" sz="26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    </a:t>
              </a:r>
              <a:r>
                <a:rPr kumimoji="1" lang="en-US" altLang="zh-CN" sz="22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 TRUE  when </a:t>
              </a:r>
              <a:r>
                <a:rPr kumimoji="1" lang="zh-CN" altLang="en-US" sz="22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有学生出现</a:t>
              </a:r>
              <a:br>
                <a:rPr kumimoji="1" lang="en-US" altLang="zh-CN" sz="22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</a:br>
              <a:r>
                <a:rPr kumimoji="1" lang="en-US" altLang="zh-CN" sz="22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      FALSE when </a:t>
              </a:r>
              <a:r>
                <a:rPr kumimoji="1" lang="zh-CN" altLang="en-US" sz="22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没有学生</a:t>
              </a:r>
              <a:endParaRPr kumimoji="1" lang="en-US" altLang="zh-CN" sz="220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Arial" charset="0"/>
              </a:endParaRPr>
            </a:p>
            <a:p>
              <a:pPr marL="742950" lvl="1" indent="-285750" fontAlgn="base">
                <a:spcBef>
                  <a:spcPct val="20000"/>
                </a:spcBef>
                <a:spcAft>
                  <a:spcPct val="0"/>
                </a:spcAft>
                <a:buFontTx/>
                <a:buChar char="–"/>
              </a:pPr>
              <a:r>
                <a:rPr kumimoji="1" lang="en-US" altLang="zh-CN" sz="26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L</a:t>
              </a:r>
              <a:r>
                <a:rPr kumimoji="1" lang="en-US" altLang="zh-CN" sz="2600" b="1" i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A</a:t>
              </a:r>
              <a:r>
                <a:rPr kumimoji="1" lang="en-US" altLang="zh-CN" sz="26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, </a:t>
              </a:r>
              <a:r>
                <a:rPr kumimoji="1" lang="en-US" altLang="zh-CN" sz="2600" b="1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L</a:t>
              </a:r>
              <a:r>
                <a:rPr kumimoji="1" lang="en-US" altLang="zh-CN" sz="2600" b="1" i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B</a:t>
              </a:r>
              <a:r>
                <a:rPr kumimoji="1" lang="zh-CN" altLang="en-US" sz="26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：</a:t>
              </a:r>
              <a:r>
                <a:rPr kumimoji="1" lang="en-US" altLang="zh-CN" sz="2600" b="1" i="1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L</a:t>
              </a:r>
              <a:r>
                <a:rPr kumimoji="1" lang="en-US" altLang="zh-CN" sz="26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rPr>
                <a:t>ights</a:t>
              </a:r>
              <a:endParaRPr kumimoji="1" lang="en-US" altLang="zh-CN" sz="2600" i="1" baseline="-2500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Arial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388035" y="6024513"/>
              <a:ext cx="13997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2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(5</a:t>
              </a:r>
              <a:r>
                <a:rPr kumimoji="1" lang="zh-CN" altLang="en-US" sz="22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秒时钟</a:t>
              </a:r>
              <a:r>
                <a:rPr kumimoji="1" lang="en-US" altLang="zh-CN" sz="22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)</a:t>
              </a:r>
              <a:endParaRPr kumimoji="1" lang="zh-CN" altLang="en-US" sz="2200" dirty="0">
                <a:solidFill>
                  <a:srgbClr val="000000"/>
                </a:solidFill>
                <a:latin typeface="Tahoma" pitchFamily="34" charset="0"/>
                <a:ea typeface="宋体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8CFF40-925E-4679-B617-2C3221AB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33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61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dirty="0"/>
              <a:t>交通灯控制器</a:t>
            </a:r>
            <a:r>
              <a:rPr lang="zh-CN" altLang="en-US" sz="3600" dirty="0"/>
              <a:t> </a:t>
            </a:r>
            <a:r>
              <a:rPr lang="en-US" altLang="zh-CN" dirty="0"/>
              <a:t>(P70)-2</a:t>
            </a:r>
            <a:endParaRPr lang="zh-CN" altLang="en-US" dirty="0"/>
          </a:p>
        </p:txBody>
      </p:sp>
      <p:graphicFrame>
        <p:nvGraphicFramePr>
          <p:cNvPr id="28" name="Object 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8594317"/>
              </p:ext>
            </p:extLst>
          </p:nvPr>
        </p:nvGraphicFramePr>
        <p:xfrm>
          <a:off x="224359" y="958592"/>
          <a:ext cx="3826993" cy="38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001299" imgH="1993667" progId="Visio.Drawing.6">
                  <p:embed/>
                </p:oleObj>
              </mc:Choice>
              <mc:Fallback>
                <p:oleObj name="VISIO" r:id="rId7" imgW="2001299" imgH="1993667" progId="Visio.Drawing.6">
                  <p:embed/>
                  <p:pic>
                    <p:nvPicPr>
                      <p:cNvPr id="28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59" y="958592"/>
                        <a:ext cx="3826993" cy="381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Group 4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6539196"/>
              </p:ext>
            </p:extLst>
          </p:nvPr>
        </p:nvGraphicFramePr>
        <p:xfrm>
          <a:off x="7989304" y="890560"/>
          <a:ext cx="3731468" cy="2926080"/>
        </p:xfrm>
        <a:graphic>
          <a:graphicData uri="http://schemas.openxmlformats.org/drawingml/2006/table">
            <a:tbl>
              <a:tblPr/>
              <a:tblGrid>
                <a:gridCol w="1342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0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现状态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输 入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次状态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8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8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anchor="b" horzOverflow="overflow">
                    <a:lnL>
                      <a:noFill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0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S2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0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S2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S3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0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S2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S2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0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S3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808C6234-1182-4F31-A8F0-3D0B06925D76}"/>
              </a:ext>
            </a:extLst>
          </p:cNvPr>
          <p:cNvGrpSpPr/>
          <p:nvPr/>
        </p:nvGrpSpPr>
        <p:grpSpPr>
          <a:xfrm>
            <a:off x="7989304" y="3888685"/>
            <a:ext cx="3731467" cy="2892723"/>
            <a:chOff x="6842148" y="3888685"/>
            <a:chExt cx="3731467" cy="289272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2" name="Group 4"/>
                <p:cNvGraphicFramePr>
                  <a:graphicFrameLocks/>
                </p:cNvGraphicFramePr>
                <p:nvPr>
                  <p:custDataLst>
                    <p:tags r:id="rId5"/>
                  </p:custDataLst>
                  <p:extLst>
                    <p:ext uri="{D42A27DB-BD31-4B8C-83A1-F6EECF244321}">
                      <p14:modId xmlns:p14="http://schemas.microsoft.com/office/powerpoint/2010/main" val="3750038220"/>
                    </p:ext>
                  </p:extLst>
                </p:nvPr>
              </p:nvGraphicFramePr>
              <p:xfrm>
                <a:off x="6842148" y="4221088"/>
                <a:ext cx="3731467" cy="2560320"/>
              </p:xfrm>
              <a:graphic>
                <a:graphicData uri="http://schemas.openxmlformats.org/drawingml/2006/table">
                  <a:tbl>
                    <a:tblPr/>
                    <a:tblGrid>
                      <a:gridCol w="70303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648951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648951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594871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540793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  <a:gridCol w="594871">
                        <a:extLst>
                          <a:ext uri="{9D8B030D-6E8A-4147-A177-3AD203B41FA5}">
                            <a16:colId xmlns:a16="http://schemas.microsoft.com/office/drawing/2014/main" val="20005"/>
                          </a:ext>
                        </a:extLst>
                      </a:gridCol>
                    </a:tblGrid>
                    <a:tr h="297307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1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S</a:t>
                            </a:r>
                            <a:r>
                              <a:rPr kumimoji="0" lang="en-US" sz="1800" b="0" i="0" u="none" strike="noStrike" cap="none" normalizeH="0" baseline="-2500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>
                            <a:noFill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solidFill>
                            <a:srgbClr val="4F81BD">
                              <a:lumMod val="60000"/>
                              <a:lumOff val="40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1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S</a:t>
                            </a:r>
                            <a:r>
                              <a:rPr kumimoji="0" lang="en-US" sz="1800" b="0" i="0" u="none" strike="noStrike" cap="none" normalizeH="0" baseline="-2500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>
                            <a:noFill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solidFill>
                            <a:srgbClr val="4F81BD">
                              <a:lumMod val="60000"/>
                              <a:lumOff val="40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1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T</a:t>
                            </a:r>
                            <a:r>
                              <a:rPr kumimoji="0" lang="en-US" sz="1800" b="0" i="1" u="none" strike="noStrike" cap="none" normalizeH="0" baseline="-2500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A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>
                            <a:noFill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solidFill>
                            <a:srgbClr val="4F81BD">
                              <a:lumMod val="60000"/>
                              <a:lumOff val="40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1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T</a:t>
                            </a:r>
                            <a:r>
                              <a:rPr kumimoji="0" lang="en-US" sz="1800" b="0" i="1" u="none" strike="noStrike" cap="none" normalizeH="0" baseline="-2500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B</a:t>
                            </a:r>
                          </a:p>
                        </a:txBody>
                        <a:tcPr anchor="b" horzOverflow="overflow">
                          <a:lnL>
                            <a:noFill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solidFill>
                            <a:srgbClr val="4F81BD">
                              <a:lumMod val="60000"/>
                              <a:lumOff val="40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kumimoji="0" lang="en-US" altLang="zh-CN" sz="1800" b="1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1800" b="1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1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kumimoji="0" lang="en-US" altLang="zh-CN" sz="1800" b="1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kumimoji="0" lang="en-US" sz="1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>
                            <a:noFill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solidFill>
                            <a:srgbClr val="4F81BD">
                              <a:lumMod val="60000"/>
                              <a:lumOff val="40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kumimoji="0" lang="en-US" altLang="zh-CN" sz="1800" b="1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1800" b="1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1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kumimoji="0" lang="en-US" altLang="zh-CN" sz="1800" b="1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kumimoji="0" lang="en-US" sz="1800" b="1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a:txBody>
                        <a:tcPr anchor="b" horzOverflow="overflow">
                          <a:lnL>
                            <a:noFill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solidFill>
                            <a:srgbClr val="4F81BD">
                              <a:lumMod val="60000"/>
                              <a:lumOff val="40000"/>
                            </a:srgbClr>
                          </a:solid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16372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14191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297307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15282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314191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297307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32" name="Group 4"/>
                <p:cNvGraphicFramePr>
                  <a:graphicFrameLocks/>
                </p:cNvGraphicFramePr>
                <p:nvPr>
                  <p:custDataLst>
                    <p:tags r:id="rId10"/>
                  </p:custDataLst>
                  <p:extLst>
                    <p:ext uri="{D42A27DB-BD31-4B8C-83A1-F6EECF244321}">
                      <p14:modId xmlns:p14="http://schemas.microsoft.com/office/powerpoint/2010/main" val="3750038220"/>
                    </p:ext>
                  </p:extLst>
                </p:nvPr>
              </p:nvGraphicFramePr>
              <p:xfrm>
                <a:off x="6842148" y="4221088"/>
                <a:ext cx="3731467" cy="2560320"/>
              </p:xfrm>
              <a:graphic>
                <a:graphicData uri="http://schemas.openxmlformats.org/drawingml/2006/table">
                  <a:tbl>
                    <a:tblPr/>
                    <a:tblGrid>
                      <a:gridCol w="70303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648951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648951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594871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540793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  <a:gridCol w="594871">
                        <a:extLst>
                          <a:ext uri="{9D8B030D-6E8A-4147-A177-3AD203B41FA5}">
                            <a16:colId xmlns:a16="http://schemas.microsoft.com/office/drawing/2014/main" val="20005"/>
                          </a:ext>
                        </a:extLst>
                      </a:gridCol>
                    </a:tblGrid>
                    <a:tr h="365760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1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S</a:t>
                            </a:r>
                            <a:r>
                              <a:rPr kumimoji="0" lang="en-US" sz="1800" b="0" i="0" u="none" strike="noStrike" cap="none" normalizeH="0" baseline="-2500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>
                            <a:noFill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solidFill>
                            <a:srgbClr val="4F81BD">
                              <a:lumMod val="60000"/>
                              <a:lumOff val="40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1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S</a:t>
                            </a:r>
                            <a:r>
                              <a:rPr kumimoji="0" lang="en-US" sz="1800" b="0" i="0" u="none" strike="noStrike" cap="none" normalizeH="0" baseline="-2500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>
                            <a:noFill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solidFill>
                            <a:srgbClr val="4F81BD">
                              <a:lumMod val="60000"/>
                              <a:lumOff val="40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1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T</a:t>
                            </a:r>
                            <a:r>
                              <a:rPr kumimoji="0" lang="en-US" sz="1800" b="0" i="1" u="none" strike="noStrike" cap="none" normalizeH="0" baseline="-2500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A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>
                            <a:noFill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solidFill>
                            <a:srgbClr val="4F81BD">
                              <a:lumMod val="60000"/>
                              <a:lumOff val="40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1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T</a:t>
                            </a:r>
                            <a:r>
                              <a:rPr kumimoji="0" lang="en-US" sz="1800" b="0" i="1" u="none" strike="noStrike" cap="none" normalizeH="0" baseline="-2500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B</a:t>
                            </a:r>
                          </a:p>
                        </a:txBody>
                        <a:tcPr anchor="b" horzOverflow="overflow">
                          <a:lnL>
                            <a:noFill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solidFill>
                            <a:srgbClr val="4F81BD">
                              <a:lumMod val="60000"/>
                              <a:lumOff val="40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CN"/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>
                            <a:noFill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blipFill>
                            <a:blip r:embed="rId11"/>
                            <a:stretch>
                              <a:fillRect l="-480899" t="-8333" r="-115730" b="-626667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CN"/>
                          </a:p>
                        </a:txBody>
                        <a:tcPr anchor="b" horzOverflow="overflow">
                          <a:lnL>
                            <a:noFill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>
                            <a:noFill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blipFill>
                            <a:blip r:embed="rId11"/>
                            <a:stretch>
                              <a:fillRect l="-527551" t="-8333" r="-5102" b="-626667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65760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65760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65760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65760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365760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365760"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1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0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X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381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Calibri"/>
                              </a:defRPr>
                            </a:lvl9pPr>
                          </a:lstStyle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800" b="1" i="0" u="none" strike="noStrike" cap="none" normalizeH="0" baseline="0" dirty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charset="0"/>
                              </a:rPr>
                              <a:t>0</a:t>
                            </a:r>
                          </a:p>
                        </a:txBody>
                        <a:tcPr anchor="b" horzOverflow="overflow">
                          <a:lnL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L>
                          <a:lnR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R>
                          <a:lnT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T>
                          <a:lnB w="28575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B>
                          <a:lnTlToBr>
                            <a:noFill/>
                          </a:lnTlToBr>
                          <a:lnBlToTr>
                            <a:noFill/>
                          </a:lnBlToT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5" name="下箭头 4"/>
            <p:cNvSpPr/>
            <p:nvPr/>
          </p:nvSpPr>
          <p:spPr bwMode="auto">
            <a:xfrm>
              <a:off x="8544272" y="3888685"/>
              <a:ext cx="576064" cy="288032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106BFD-6E88-4272-8C9A-D2F59BF786A6}"/>
              </a:ext>
            </a:extLst>
          </p:cNvPr>
          <p:cNvGrpSpPr/>
          <p:nvPr/>
        </p:nvGrpSpPr>
        <p:grpSpPr>
          <a:xfrm>
            <a:off x="681644" y="5013920"/>
            <a:ext cx="6905103" cy="1295400"/>
            <a:chOff x="681644" y="5013920"/>
            <a:chExt cx="6905103" cy="1295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91"/>
                <p:cNvSpPr>
                  <a:spLocks noChangeArrowhead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681644" y="5013920"/>
                  <a:ext cx="5414355" cy="1295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342900" indent="-342900" fontAlgn="base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bSup>
                      <m:r>
                        <a:rPr kumimoji="0" lang="en-US" altLang="zh-CN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</m:oMath>
                  </a14:m>
                  <a:r>
                    <a:rPr kumimoji="1" lang="en-US" sz="2400" b="1" i="1" dirty="0">
                      <a:solidFill>
                        <a:srgbClr val="FF0000"/>
                      </a:solidFill>
                      <a:latin typeface="Times New Roman" pitchFamily="18" charset="0"/>
                      <a:ea typeface="宋体" charset="-122"/>
                      <a:cs typeface="Arial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1" lang="en-US" sz="2400" i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cs typeface="Arial" charset="0"/>
                  </a:endParaRPr>
                </a:p>
                <a:p>
                  <a:pPr fontAlgn="base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altLang="zh-CN" sz="2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kumimoji="0" lang="en-US" altLang="zh-CN" sz="2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0" lang="en-US" altLang="zh-CN" sz="240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 dirty="0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1"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33" name="Rectangle 91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681644" y="5013920"/>
                  <a:ext cx="5414355" cy="1295400"/>
                </a:xfrm>
                <a:prstGeom prst="rect">
                  <a:avLst/>
                </a:prstGeom>
                <a:blipFill>
                  <a:blip r:embed="rId13"/>
                  <a:stretch>
                    <a:fillRect l="-33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右箭头 33"/>
            <p:cNvSpPr/>
            <p:nvPr/>
          </p:nvSpPr>
          <p:spPr bwMode="auto">
            <a:xfrm flipH="1">
              <a:off x="6046123" y="5409592"/>
              <a:ext cx="1540624" cy="504056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7858413-E568-45D3-85A8-112A29473BCC}"/>
              </a:ext>
            </a:extLst>
          </p:cNvPr>
          <p:cNvGrpSpPr/>
          <p:nvPr/>
        </p:nvGrpSpPr>
        <p:grpSpPr>
          <a:xfrm>
            <a:off x="4405744" y="1174865"/>
            <a:ext cx="2665615" cy="2542167"/>
            <a:chOff x="4405744" y="1174865"/>
            <a:chExt cx="2665615" cy="2542167"/>
          </a:xfrm>
        </p:grpSpPr>
        <p:sp>
          <p:nvSpPr>
            <p:cNvPr id="2" name="右箭头 1"/>
            <p:cNvSpPr/>
            <p:nvPr/>
          </p:nvSpPr>
          <p:spPr bwMode="auto">
            <a:xfrm>
              <a:off x="4405744" y="3212976"/>
              <a:ext cx="2665615" cy="504056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graphicFrame>
          <p:nvGraphicFramePr>
            <p:cNvPr id="35" name="Group 69"/>
            <p:cNvGraphicFramePr>
              <a:graphicFrameLocks/>
            </p:cNvGraphicFramePr>
            <p:nvPr>
              <p:custDataLst>
                <p:tags r:id="rId3"/>
              </p:custDataLst>
              <p:extLst>
                <p:ext uri="{D42A27DB-BD31-4B8C-83A1-F6EECF244321}">
                  <p14:modId xmlns:p14="http://schemas.microsoft.com/office/powerpoint/2010/main" val="1915147457"/>
                </p:ext>
              </p:extLst>
            </p:nvPr>
          </p:nvGraphicFramePr>
          <p:xfrm>
            <a:off x="4887883" y="1174865"/>
            <a:ext cx="1582967" cy="1978380"/>
          </p:xfrm>
          <a:graphic>
            <a:graphicData uri="http://schemas.openxmlformats.org/drawingml/2006/table">
              <a:tbl>
                <a:tblPr/>
                <a:tblGrid>
                  <a:gridCol w="75435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2860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9342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状态</a:t>
                        </a: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endParaRPr>
                      </a:p>
                    </a:txBody>
                    <a:tcPr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编码</a:t>
                        </a: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endParaRP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3853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S0</a:t>
                        </a:r>
                      </a:p>
                    </a:txBody>
                    <a:tcPr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3853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S1</a:t>
                        </a:r>
                      </a:p>
                    </a:txBody>
                    <a:tcPr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01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3853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S2</a:t>
                        </a:r>
                      </a:p>
                    </a:txBody>
                    <a:tcPr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3853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S3</a:t>
                        </a:r>
                      </a:p>
                    </a:txBody>
                    <a:tcPr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11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731F90-06FA-4D93-A257-27D3BF42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34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60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dirty="0"/>
              <a:t>交通灯控制器</a:t>
            </a:r>
            <a:r>
              <a:rPr lang="zh-CN" altLang="en-US" sz="3600" dirty="0"/>
              <a:t> </a:t>
            </a:r>
            <a:r>
              <a:rPr lang="en-US" altLang="zh-CN" dirty="0"/>
              <a:t>(P70)-3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71DA2C7-3337-4217-9E86-87A03504255B}"/>
              </a:ext>
            </a:extLst>
          </p:cNvPr>
          <p:cNvGrpSpPr/>
          <p:nvPr/>
        </p:nvGrpSpPr>
        <p:grpSpPr>
          <a:xfrm>
            <a:off x="4317077" y="1147024"/>
            <a:ext cx="7741918" cy="3106025"/>
            <a:chOff x="4317077" y="1147024"/>
            <a:chExt cx="7741918" cy="3106025"/>
          </a:xfrm>
        </p:grpSpPr>
        <p:sp>
          <p:nvSpPr>
            <p:cNvPr id="2" name="右箭头 1"/>
            <p:cNvSpPr/>
            <p:nvPr/>
          </p:nvSpPr>
          <p:spPr bwMode="auto">
            <a:xfrm>
              <a:off x="4317077" y="3240016"/>
              <a:ext cx="3275214" cy="409105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graphicFrame>
          <p:nvGraphicFramePr>
            <p:cNvPr id="12" name="Group 51"/>
            <p:cNvGraphicFramePr>
              <a:graphicFrameLocks/>
            </p:cNvGraphicFramePr>
            <p:nvPr>
              <p:custDataLst>
                <p:tags r:id="rId3"/>
              </p:custDataLst>
              <p:extLst>
                <p:ext uri="{D42A27DB-BD31-4B8C-83A1-F6EECF244321}">
                  <p14:modId xmlns:p14="http://schemas.microsoft.com/office/powerpoint/2010/main" val="3726785851"/>
                </p:ext>
              </p:extLst>
            </p:nvPr>
          </p:nvGraphicFramePr>
          <p:xfrm>
            <a:off x="4720702" y="1147024"/>
            <a:ext cx="2334031" cy="1985120"/>
          </p:xfrm>
          <a:graphic>
            <a:graphicData uri="http://schemas.openxmlformats.org/drawingml/2006/table">
              <a:tbl>
                <a:tblPr/>
                <a:tblGrid>
                  <a:gridCol w="113234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20168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9628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输出</a:t>
                        </a:r>
                        <a:endPara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endParaRPr>
                      </a:p>
                    </a:txBody>
                    <a:tcPr marL="124070" marR="124070" marT="62035" marB="62035"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编 码</a:t>
                        </a:r>
                        <a:endPara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endParaRPr>
                      </a:p>
                    </a:txBody>
                    <a:tcPr marL="124070" marR="124070" marT="62035" marB="62035"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628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green</a:t>
                        </a:r>
                      </a:p>
                    </a:txBody>
                    <a:tcPr marL="124070" marR="124070" marT="62035" marB="62035"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00</a:t>
                        </a:r>
                      </a:p>
                    </a:txBody>
                    <a:tcPr marL="124070" marR="124070" marT="62035" marB="62035"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628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yellow</a:t>
                        </a:r>
                      </a:p>
                    </a:txBody>
                    <a:tcPr marL="124070" marR="124070" marT="62035" marB="62035"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01</a:t>
                        </a:r>
                      </a:p>
                    </a:txBody>
                    <a:tcPr marL="124070" marR="124070" marT="62035" marB="62035"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6280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red</a:t>
                        </a:r>
                      </a:p>
                    </a:txBody>
                    <a:tcPr marL="124070" marR="124070" marT="62035" marB="62035"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10</a:t>
                        </a:r>
                      </a:p>
                    </a:txBody>
                    <a:tcPr marL="124070" marR="124070" marT="62035" marB="62035"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13" name="Group 3"/>
            <p:cNvGraphicFramePr>
              <a:graphicFrameLocks/>
            </p:cNvGraphicFramePr>
            <p:nvPr>
              <p:custDataLst>
                <p:tags r:id="rId4"/>
              </p:custDataLst>
              <p:extLst>
                <p:ext uri="{D42A27DB-BD31-4B8C-83A1-F6EECF244321}">
                  <p14:modId xmlns:p14="http://schemas.microsoft.com/office/powerpoint/2010/main" val="4208367981"/>
                </p:ext>
              </p:extLst>
            </p:nvPr>
          </p:nvGraphicFramePr>
          <p:xfrm>
            <a:off x="8024841" y="1623753"/>
            <a:ext cx="4034154" cy="2629296"/>
          </p:xfrm>
          <a:graphic>
            <a:graphicData uri="http://schemas.openxmlformats.org/drawingml/2006/table">
              <a:tbl>
                <a:tblPr/>
                <a:tblGrid>
                  <a:gridCol w="76005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0159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0159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312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8466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64312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438216">
                  <a:tc gridSpan="2"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现态</a:t>
                        </a:r>
                        <a:endPara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endParaRPr>
                      </a:p>
                    </a:txBody>
                    <a:tcPr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gridSpan="4"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输出</a:t>
                        </a:r>
                        <a:endPara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endParaRPr>
                      </a:p>
                    </a:txBody>
                    <a:tcPr anchor="b" horzOverflow="overflow">
                      <a:lnL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8216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1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S</a:t>
                        </a:r>
                        <a:r>
                          <a:rPr kumimoji="0" lang="en-US" sz="2000" b="0" i="0" u="none" strike="noStrike" cap="none" normalizeH="0" baseline="-2500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>
                        <a:noFill/>
                      </a:lnR>
                      <a:lnT>
                        <a:noFill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1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S</a:t>
                        </a:r>
                        <a:r>
                          <a:rPr kumimoji="0" lang="en-US" sz="2000" b="0" i="0" u="none" strike="noStrike" cap="none" normalizeH="0" baseline="-2500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>
                        <a:noFill/>
                      </a:lnL>
                      <a:lnR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>
                        <a:noFill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L</a:t>
                        </a:r>
                        <a:r>
                          <a:rPr kumimoji="0" lang="en-US" sz="2000" b="0" i="1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A</a:t>
                        </a:r>
                        <a:r>
                          <a:rPr kumimoji="0" lang="en-US" sz="20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>
                        <a:noFill/>
                      </a:lnR>
                      <a:lnT>
                        <a:noFill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L</a:t>
                        </a:r>
                        <a:r>
                          <a:rPr kumimoji="0" lang="en-US" sz="2000" b="0" i="1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A</a:t>
                        </a:r>
                        <a:r>
                          <a:rPr kumimoji="0" lang="en-US" sz="20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L</a:t>
                        </a:r>
                        <a:r>
                          <a:rPr kumimoji="0" lang="en-US" sz="2000" b="0" i="1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B</a:t>
                        </a:r>
                        <a:r>
                          <a:rPr kumimoji="0" lang="en-US" sz="20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L</a:t>
                        </a:r>
                        <a:r>
                          <a:rPr kumimoji="0" lang="en-US" sz="2000" b="0" i="1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B</a:t>
                        </a:r>
                        <a:r>
                          <a:rPr kumimoji="0" lang="en-US" sz="20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>
                        <a:noFill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>
                        <a:noFill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4F81BD">
                          <a:lumMod val="60000"/>
                          <a:lumOff val="40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38216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38216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38216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38216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381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0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Calibri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rPr>
                          <a:t>1</a:t>
                        </a:r>
                      </a:p>
                    </a:txBody>
                    <a:tcPr anchor="b" horzOverflow="overflow">
                      <a:lnL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AAADCA-7BC4-4F7D-B961-D0EBB8213E6B}"/>
              </a:ext>
            </a:extLst>
          </p:cNvPr>
          <p:cNvGrpSpPr/>
          <p:nvPr/>
        </p:nvGrpSpPr>
        <p:grpSpPr>
          <a:xfrm>
            <a:off x="4650334" y="4001193"/>
            <a:ext cx="5690697" cy="2693319"/>
            <a:chOff x="4650334" y="4001193"/>
            <a:chExt cx="5690697" cy="2693319"/>
          </a:xfrm>
        </p:grpSpPr>
        <p:sp>
          <p:nvSpPr>
            <p:cNvPr id="34" name="圆角右箭头 33"/>
            <p:cNvSpPr/>
            <p:nvPr/>
          </p:nvSpPr>
          <p:spPr bwMode="auto">
            <a:xfrm flipH="1" flipV="1">
              <a:off x="7531330" y="4616334"/>
              <a:ext cx="2809701" cy="1246910"/>
            </a:xfrm>
            <a:prstGeom prst="bentArrow">
              <a:avLst>
                <a:gd name="adj1" fmla="val 20411"/>
                <a:gd name="adj2" fmla="val 25000"/>
                <a:gd name="adj3" fmla="val 25000"/>
                <a:gd name="adj4" fmla="val 4375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70"/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4650334" y="4001193"/>
                  <a:ext cx="2011858" cy="26933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342900" indent="-342900" fontAlgn="base">
                    <a:lnSpc>
                      <a:spcPct val="150000"/>
                    </a:lnSpc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sz="26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𝑳</m:t>
                        </m:r>
                        <m:r>
                          <a:rPr kumimoji="1" lang="en-US" sz="2600" b="1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𝑨</m:t>
                        </m:r>
                        <m:r>
                          <a:rPr kumimoji="1" lang="en-US" sz="2600" b="1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𝟏</m:t>
                        </m:r>
                        <m:r>
                          <a:rPr kumimoji="1" lang="en-US" sz="2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 = </m:t>
                        </m:r>
                        <m:r>
                          <a:rPr kumimoji="1" lang="en-US" sz="2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𝑆</m:t>
                        </m:r>
                        <m:r>
                          <a:rPr kumimoji="1" lang="en-US" sz="26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1</m:t>
                        </m:r>
                      </m:oMath>
                    </m:oMathPara>
                  </a14:m>
                  <a:endParaRPr kumimoji="1" lang="en-US" sz="2600" i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cs typeface="Arial" charset="0"/>
                  </a:endParaRPr>
                </a:p>
                <a:p>
                  <a:pPr fontAlgn="base">
                    <a:lnSpc>
                      <a:spcPct val="150000"/>
                    </a:lnSpc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sz="26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𝑳</m:t>
                        </m:r>
                        <m:r>
                          <a:rPr kumimoji="1" lang="en-US" sz="2600" b="1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𝑨</m:t>
                        </m:r>
                        <m:r>
                          <a:rPr kumimoji="1" lang="en-US" sz="2600" b="1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𝟎</m:t>
                        </m:r>
                        <m:r>
                          <a:rPr kumimoji="1" lang="en-US" sz="2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 = </m:t>
                        </m:r>
                        <m:acc>
                          <m:accPr>
                            <m:chr m:val="̅"/>
                            <m:ctrlPr>
                              <a:rPr kumimoji="1" lang="en-US" altLang="zh-CN" sz="2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Arial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Arial" charset="0"/>
                              </a:rPr>
                              <m:t>𝑆</m:t>
                            </m:r>
                          </m:e>
                        </m:acc>
                        <m:r>
                          <a:rPr kumimoji="1" lang="en-US" sz="26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1</m:t>
                        </m:r>
                        <m:r>
                          <a:rPr kumimoji="1" lang="en-US" sz="2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𝑆</m:t>
                        </m:r>
                        <m:r>
                          <a:rPr kumimoji="1" lang="en-US" sz="26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0</m:t>
                        </m:r>
                      </m:oMath>
                    </m:oMathPara>
                  </a14:m>
                  <a:endParaRPr kumimoji="1" lang="en-US" sz="2600" baseline="-25000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cs typeface="Arial" charset="0"/>
                  </a:endParaRPr>
                </a:p>
                <a:p>
                  <a:pPr fontAlgn="base">
                    <a:lnSpc>
                      <a:spcPct val="150000"/>
                    </a:lnSpc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sz="26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𝑳</m:t>
                        </m:r>
                        <m:r>
                          <a:rPr kumimoji="1" lang="en-US" sz="2600" b="1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𝑩</m:t>
                        </m:r>
                        <m:r>
                          <a:rPr kumimoji="1" lang="en-US" sz="2600" b="1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𝟏</m:t>
                        </m:r>
                        <m:r>
                          <a:rPr kumimoji="1" lang="en-US" sz="2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 =</m:t>
                        </m:r>
                        <m:acc>
                          <m:accPr>
                            <m:chr m:val="̅"/>
                            <m:ctrlPr>
                              <a:rPr kumimoji="1" lang="en-US" altLang="zh-CN" sz="2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Arial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Arial" charset="0"/>
                              </a:rPr>
                              <m:t>𝑆</m:t>
                            </m:r>
                          </m:e>
                        </m:acc>
                        <m:r>
                          <a:rPr kumimoji="1" lang="en-US" sz="26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1</m:t>
                        </m:r>
                      </m:oMath>
                    </m:oMathPara>
                  </a14:m>
                  <a:endParaRPr kumimoji="1" lang="en-US" sz="2600" i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cs typeface="Arial" charset="0"/>
                  </a:endParaRPr>
                </a:p>
                <a:p>
                  <a:pPr fontAlgn="base">
                    <a:lnSpc>
                      <a:spcPct val="150000"/>
                    </a:lnSpc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sz="26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𝑳</m:t>
                        </m:r>
                        <m:r>
                          <a:rPr kumimoji="1" lang="en-US" sz="2600" b="1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𝑩</m:t>
                        </m:r>
                        <m:r>
                          <a:rPr kumimoji="1" lang="en-US" sz="2600" b="1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𝟎</m:t>
                        </m:r>
                        <m:r>
                          <a:rPr kumimoji="1" lang="en-US" sz="2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 = </m:t>
                        </m:r>
                        <m:r>
                          <a:rPr kumimoji="1" lang="en-US" sz="2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𝑆</m:t>
                        </m:r>
                        <m:r>
                          <a:rPr kumimoji="1" lang="en-US" sz="26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1</m:t>
                        </m:r>
                        <m:r>
                          <a:rPr kumimoji="1" lang="en-US" sz="2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𝑆</m:t>
                        </m:r>
                        <m:r>
                          <a:rPr kumimoji="1" lang="en-US" sz="26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0</m:t>
                        </m:r>
                      </m:oMath>
                    </m:oMathPara>
                  </a14:m>
                  <a:endParaRPr kumimoji="1" lang="en-US" sz="2600" i="1" baseline="-25000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4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4650334" y="4001193"/>
                  <a:ext cx="2011858" cy="26933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E3EE3C4-AA8B-4DF7-9222-FC7D6F10D5DB}"/>
              </a:ext>
            </a:extLst>
          </p:cNvPr>
          <p:cNvGrpSpPr/>
          <p:nvPr/>
        </p:nvGrpSpPr>
        <p:grpSpPr>
          <a:xfrm>
            <a:off x="5948167" y="2183958"/>
            <a:ext cx="4802960" cy="1163763"/>
            <a:chOff x="5948167" y="2183958"/>
            <a:chExt cx="4802960" cy="1163763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5948167" y="2183958"/>
              <a:ext cx="962481" cy="398528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9574443" y="2968468"/>
              <a:ext cx="1176684" cy="379253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cxnSp>
          <p:nvCxnSpPr>
            <p:cNvPr id="8" name="曲线连接符 7"/>
            <p:cNvCxnSpPr>
              <a:cxnSpLocks/>
              <a:stCxn id="5" idx="3"/>
              <a:endCxn id="15" idx="1"/>
            </p:cNvCxnSpPr>
            <p:nvPr/>
          </p:nvCxnSpPr>
          <p:spPr bwMode="auto">
            <a:xfrm>
              <a:off x="6910648" y="2383222"/>
              <a:ext cx="2663795" cy="77487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miter lim="800000"/>
              <a:headEnd type="triangle"/>
              <a:tailEnd type="triangle"/>
            </a:ln>
            <a:effectLst/>
          </p:spPr>
        </p:cxnSp>
      </p:grpSp>
      <p:graphicFrame>
        <p:nvGraphicFramePr>
          <p:cNvPr id="16" name="Object 1">
            <a:extLst>
              <a:ext uri="{FF2B5EF4-FFF2-40B4-BE49-F238E27FC236}">
                <a16:creationId xmlns:a16="http://schemas.microsoft.com/office/drawing/2014/main" id="{3D57310E-7444-4265-8875-8244808E47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4730" y="858840"/>
          <a:ext cx="3826993" cy="38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001299" imgH="1993667" progId="Visio.Drawing.6">
                  <p:embed/>
                </p:oleObj>
              </mc:Choice>
              <mc:Fallback>
                <p:oleObj name="VISIO" r:id="rId9" imgW="2001299" imgH="1993667" progId="Visio.Drawing.6">
                  <p:embed/>
                  <p:pic>
                    <p:nvPicPr>
                      <p:cNvPr id="16" name="Object 1">
                        <a:extLst>
                          <a:ext uri="{FF2B5EF4-FFF2-40B4-BE49-F238E27FC236}">
                            <a16:creationId xmlns:a16="http://schemas.microsoft.com/office/drawing/2014/main" id="{3D57310E-7444-4265-8875-8244808E47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30" y="858840"/>
                        <a:ext cx="3826993" cy="381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B48861-2C50-4052-A509-BF1959D5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35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47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dirty="0"/>
              <a:t>交通灯控制器</a:t>
            </a:r>
            <a:r>
              <a:rPr lang="zh-CN" altLang="en-US" sz="3600" dirty="0"/>
              <a:t> </a:t>
            </a:r>
            <a:r>
              <a:rPr lang="en-US" altLang="zh-CN" dirty="0"/>
              <a:t>(P70)-4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91">
                <a:extLst>
                  <a:ext uri="{FF2B5EF4-FFF2-40B4-BE49-F238E27FC236}">
                    <a16:creationId xmlns:a16="http://schemas.microsoft.com/office/drawing/2014/main" id="{7386FAC1-07B5-4103-82C5-44FACEEDB6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3171140" y="1009619"/>
                <a:ext cx="1971668" cy="553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 fontAlgn="base">
                  <a:spcBef>
                    <a:spcPct val="2000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kumimoji="0" lang="en-US" altLang="zh-CN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𝑺</m:t>
                        </m:r>
                      </m:e>
                      <m:sub>
                        <m:r>
                          <a:rPr kumimoji="0" lang="en-US" altLang="zh-CN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bSup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kumimoji="1" lang="en-US" sz="2400" b="1" i="1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sz="2400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Rectangle 91">
                <a:extLst>
                  <a:ext uri="{FF2B5EF4-FFF2-40B4-BE49-F238E27FC236}">
                    <a16:creationId xmlns:a16="http://schemas.microsoft.com/office/drawing/2014/main" id="{7386FAC1-07B5-4103-82C5-44FACEEDB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171140" y="1009619"/>
                <a:ext cx="1971668" cy="553174"/>
              </a:xfrm>
              <a:prstGeom prst="rect">
                <a:avLst/>
              </a:prstGeom>
              <a:blipFill>
                <a:blip r:embed="rId9"/>
                <a:stretch>
                  <a:fillRect l="-6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1">
                <a:extLst>
                  <a:ext uri="{FF2B5EF4-FFF2-40B4-BE49-F238E27FC236}">
                    <a16:creationId xmlns:a16="http://schemas.microsoft.com/office/drawing/2014/main" id="{E82596D3-6B91-4785-9323-C4D5758D50B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690194" y="1030081"/>
                <a:ext cx="3203171" cy="573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altLang="zh-CN" sz="240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en-US" sz="2400" i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Rectangle 91">
                <a:extLst>
                  <a:ext uri="{FF2B5EF4-FFF2-40B4-BE49-F238E27FC236}">
                    <a16:creationId xmlns:a16="http://schemas.microsoft.com/office/drawing/2014/main" id="{E82596D3-6B91-4785-9323-C4D5758D5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6690194" y="1030081"/>
                <a:ext cx="3203171" cy="573107"/>
              </a:xfrm>
              <a:prstGeom prst="rect">
                <a:avLst/>
              </a:prstGeom>
              <a:blipFill>
                <a:blip r:embed="rId11"/>
                <a:stretch>
                  <a:fillRect l="-380" r="-5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B6680618-BF43-488B-AA0F-7A76E583B1E1}"/>
              </a:ext>
            </a:extLst>
          </p:cNvPr>
          <p:cNvGrpSpPr/>
          <p:nvPr/>
        </p:nvGrpSpPr>
        <p:grpSpPr>
          <a:xfrm>
            <a:off x="393417" y="1797521"/>
            <a:ext cx="11454990" cy="4912870"/>
            <a:chOff x="393417" y="1797521"/>
            <a:chExt cx="11454990" cy="491287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0CF8C94-F8D7-42D0-BBB9-A7F108CAC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17" y="1797521"/>
              <a:ext cx="10551724" cy="49128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70">
                  <a:extLst>
                    <a:ext uri="{FF2B5EF4-FFF2-40B4-BE49-F238E27FC236}">
                      <a16:creationId xmlns:a16="http://schemas.microsoft.com/office/drawing/2014/main" id="{DE7DA18D-4C5F-46E7-B173-10FEAE12A692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10415464" y="1825012"/>
                  <a:ext cx="1059353" cy="7027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342900" indent="-342900" fontAlgn="base">
                    <a:lnSpc>
                      <a:spcPct val="150000"/>
                    </a:lnSpc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= </m:t>
                        </m:r>
                        <m:r>
                          <a:rPr kumimoji="1"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𝑆</m:t>
                        </m:r>
                        <m:r>
                          <a:rPr kumimoji="1" lang="en-US" sz="24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1</m:t>
                        </m:r>
                      </m:oMath>
                    </m:oMathPara>
                  </a14:m>
                  <a:endParaRPr kumimoji="1" lang="en-US" sz="2400" baseline="-25000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0" name="Rectangle 70">
                  <a:extLst>
                    <a:ext uri="{FF2B5EF4-FFF2-40B4-BE49-F238E27FC236}">
                      <a16:creationId xmlns:a16="http://schemas.microsoft.com/office/drawing/2014/main" id="{DE7DA18D-4C5F-46E7-B173-10FEAE12A6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10415464" y="1825012"/>
                  <a:ext cx="1059353" cy="70272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70">
                  <a:extLst>
                    <a:ext uri="{FF2B5EF4-FFF2-40B4-BE49-F238E27FC236}">
                      <a16:creationId xmlns:a16="http://schemas.microsoft.com/office/drawing/2014/main" id="{B5FEA712-6BF0-45E6-AC1E-AEC75F19FBC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10522532" y="3902594"/>
                  <a:ext cx="953371" cy="7027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lnSpc>
                      <a:spcPct val="150000"/>
                    </a:lnSpc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kumimoji="1"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Arial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Arial" charset="0"/>
                              </a:rPr>
                              <m:t>𝑆</m:t>
                            </m:r>
                          </m:e>
                        </m:acc>
                        <m:r>
                          <a:rPr kumimoji="1" lang="en-US" sz="24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1</m:t>
                        </m:r>
                      </m:oMath>
                    </m:oMathPara>
                  </a14:m>
                  <a:endParaRPr kumimoji="1" lang="en-US" sz="2400" i="1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1" name="Rectangle 70">
                  <a:extLst>
                    <a:ext uri="{FF2B5EF4-FFF2-40B4-BE49-F238E27FC236}">
                      <a16:creationId xmlns:a16="http://schemas.microsoft.com/office/drawing/2014/main" id="{B5FEA712-6BF0-45E6-AC1E-AEC75F19FB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10522532" y="3902594"/>
                  <a:ext cx="953371" cy="70272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969AE15-314C-4569-B7DB-A95D48E2C322}"/>
                </a:ext>
              </a:extLst>
            </p:cNvPr>
            <p:cNvSpPr txBox="1"/>
            <p:nvPr/>
          </p:nvSpPr>
          <p:spPr>
            <a:xfrm>
              <a:off x="5763488" y="236147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</a:rPr>
                <a:t>*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86E0B5E-D38E-455D-AB87-2DA105FBFC68}"/>
                </a:ext>
              </a:extLst>
            </p:cNvPr>
            <p:cNvSpPr txBox="1"/>
            <p:nvPr/>
          </p:nvSpPr>
          <p:spPr>
            <a:xfrm>
              <a:off x="5771801" y="373861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</a:rPr>
                <a:t>*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70">
                  <a:extLst>
                    <a:ext uri="{FF2B5EF4-FFF2-40B4-BE49-F238E27FC236}">
                      <a16:creationId xmlns:a16="http://schemas.microsoft.com/office/drawing/2014/main" id="{D4405962-872D-4AC3-8D34-282BA64665A8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10522532" y="4946681"/>
                  <a:ext cx="1325875" cy="7370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lnSpc>
                      <a:spcPct val="150000"/>
                    </a:lnSpc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= </m:t>
                        </m:r>
                        <m:r>
                          <a:rPr kumimoji="1"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𝑆</m:t>
                        </m:r>
                        <m:r>
                          <a:rPr kumimoji="1" lang="en-US" sz="24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1</m:t>
                        </m:r>
                        <m:r>
                          <a:rPr kumimoji="1"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𝑆</m:t>
                        </m:r>
                        <m:r>
                          <a:rPr kumimoji="1" lang="en-US" sz="24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0</m:t>
                        </m:r>
                      </m:oMath>
                    </m:oMathPara>
                  </a14:m>
                  <a:endParaRPr kumimoji="1" lang="en-US" sz="2400" i="1" baseline="-25000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8" name="Rectangle 70">
                  <a:extLst>
                    <a:ext uri="{FF2B5EF4-FFF2-40B4-BE49-F238E27FC236}">
                      <a16:creationId xmlns:a16="http://schemas.microsoft.com/office/drawing/2014/main" id="{D4405962-872D-4AC3-8D34-282BA64665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10522532" y="4946681"/>
                  <a:ext cx="1325875" cy="73704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70">
                  <a:extLst>
                    <a:ext uri="{FF2B5EF4-FFF2-40B4-BE49-F238E27FC236}">
                      <a16:creationId xmlns:a16="http://schemas.microsoft.com/office/drawing/2014/main" id="{302E6788-C41E-4E62-82FC-D80219608575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10522532" y="2858507"/>
                  <a:ext cx="1209096" cy="7027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lnSpc>
                      <a:spcPct val="150000"/>
                    </a:lnSpc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= </m:t>
                        </m:r>
                        <m:acc>
                          <m:accPr>
                            <m:chr m:val="̅"/>
                            <m:ctrlPr>
                              <a:rPr kumimoji="1" lang="en-US" altLang="zh-CN" sz="24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Arial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  <a:cs typeface="Arial" charset="0"/>
                              </a:rPr>
                              <m:t>𝑆</m:t>
                            </m:r>
                          </m:e>
                        </m:acc>
                        <m:r>
                          <a:rPr kumimoji="1" lang="en-US" sz="24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1</m:t>
                        </m:r>
                        <m:r>
                          <a:rPr kumimoji="1"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𝑆</m:t>
                        </m:r>
                        <m:r>
                          <a:rPr kumimoji="1" lang="en-US" sz="2400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charset="-122"/>
                            <a:cs typeface="Arial" charset="0"/>
                          </a:rPr>
                          <m:t>0</m:t>
                        </m:r>
                      </m:oMath>
                    </m:oMathPara>
                  </a14:m>
                  <a:endParaRPr kumimoji="1" lang="en-US" sz="2400" baseline="-25000" dirty="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9" name="Rectangle 70">
                  <a:extLst>
                    <a:ext uri="{FF2B5EF4-FFF2-40B4-BE49-F238E27FC236}">
                      <a16:creationId xmlns:a16="http://schemas.microsoft.com/office/drawing/2014/main" id="{302E6788-C41E-4E62-82FC-D802196085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10522532" y="2858507"/>
                  <a:ext cx="1209096" cy="70272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CC2354-CCA8-4CD4-8F6D-98A2BEDB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36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508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dirty="0"/>
              <a:t>交通灯控制器</a:t>
            </a:r>
            <a:r>
              <a:rPr lang="zh-CN" altLang="en-US" sz="3600" dirty="0"/>
              <a:t> </a:t>
            </a:r>
            <a:r>
              <a:rPr lang="en-US" altLang="zh-CN" dirty="0"/>
              <a:t>(P70)-5</a:t>
            </a:r>
            <a:endParaRPr lang="zh-CN" altLang="en-US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38547" y="859107"/>
          <a:ext cx="12039186" cy="4488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529240" imgH="2543040" progId="Visio.Drawing.6">
                  <p:embed/>
                </p:oleObj>
              </mc:Choice>
              <mc:Fallback>
                <p:oleObj name="VISIO" r:id="rId8" imgW="5529240" imgH="2543040" progId="Visio.Drawing.6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47" y="859107"/>
                        <a:ext cx="12039186" cy="4488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4768234"/>
              </p:ext>
            </p:extLst>
          </p:nvPr>
        </p:nvGraphicFramePr>
        <p:xfrm>
          <a:off x="14267" y="5080818"/>
          <a:ext cx="2195337" cy="1755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000160" imgH="1992960" progId="Visio.Drawing.6">
                  <p:embed/>
                </p:oleObj>
              </mc:Choice>
              <mc:Fallback>
                <p:oleObj name="VISIO" r:id="rId10" imgW="2000160" imgH="1992960" progId="Visio.Drawing.6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67" y="5080818"/>
                        <a:ext cx="2195337" cy="1755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5605E75-E8B5-44F6-AE80-5A4FA46B6C91}"/>
              </a:ext>
            </a:extLst>
          </p:cNvPr>
          <p:cNvSpPr/>
          <p:nvPr/>
        </p:nvSpPr>
        <p:spPr>
          <a:xfrm>
            <a:off x="232758" y="2975957"/>
            <a:ext cx="11643360" cy="47659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8DF797-5991-4189-9A09-35AA262C4483}"/>
              </a:ext>
            </a:extLst>
          </p:cNvPr>
          <p:cNvSpPr txBox="1"/>
          <p:nvPr/>
        </p:nvSpPr>
        <p:spPr>
          <a:xfrm>
            <a:off x="-11082" y="17715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异步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81BC52-6523-4722-A98C-F8DF7E48CD74}"/>
              </a:ext>
            </a:extLst>
          </p:cNvPr>
          <p:cNvSpPr txBox="1"/>
          <p:nvPr/>
        </p:nvSpPr>
        <p:spPr>
          <a:xfrm>
            <a:off x="709354" y="30000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1">
                <a:extLst>
                  <a:ext uri="{FF2B5EF4-FFF2-40B4-BE49-F238E27FC236}">
                    <a16:creationId xmlns:a16="http://schemas.microsoft.com/office/drawing/2014/main" id="{EDBAF1C4-23F9-4874-82AA-B4F7C3CB26D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712092" y="5441597"/>
                <a:ext cx="1971668" cy="553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 fontAlgn="base">
                  <a:spcBef>
                    <a:spcPct val="2000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kumimoji="0" lang="en-US" altLang="zh-CN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𝑺</m:t>
                        </m:r>
                      </m:e>
                      <m:sub>
                        <m:r>
                          <a:rPr kumimoji="0" lang="en-US" altLang="zh-CN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∗</m:t>
                        </m:r>
                      </m:sup>
                    </m:sSubSup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kumimoji="1" lang="en-US" sz="2400" b="1" i="1" dirty="0">
                    <a:solidFill>
                      <a:srgbClr val="FF0000"/>
                    </a:solidFill>
                    <a:latin typeface="Times New Roman" pitchFamily="18" charset="0"/>
                    <a:ea typeface="宋体" charset="-122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sz="2400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endParaRPr>
              </a:p>
            </p:txBody>
          </p:sp>
        </mc:Choice>
        <mc:Fallback xmlns="">
          <p:sp>
            <p:nvSpPr>
              <p:cNvPr id="10" name="Rectangle 91">
                <a:extLst>
                  <a:ext uri="{FF2B5EF4-FFF2-40B4-BE49-F238E27FC236}">
                    <a16:creationId xmlns:a16="http://schemas.microsoft.com/office/drawing/2014/main" id="{EDBAF1C4-23F9-4874-82AA-B4F7C3CB2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712092" y="5441597"/>
                <a:ext cx="1971668" cy="553174"/>
              </a:xfrm>
              <a:prstGeom prst="rect">
                <a:avLst/>
              </a:prstGeom>
              <a:blipFill>
                <a:blip r:embed="rId14"/>
                <a:stretch>
                  <a:fillRect l="-9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91">
                <a:extLst>
                  <a:ext uri="{FF2B5EF4-FFF2-40B4-BE49-F238E27FC236}">
                    <a16:creationId xmlns:a16="http://schemas.microsoft.com/office/drawing/2014/main" id="{591A362C-D0F4-4FE3-B0E9-2D1744BFC2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712092" y="6028023"/>
                <a:ext cx="3203171" cy="573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2000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𝟎</m:t>
                          </m:r>
                        </m:sub>
                        <m:sup>
                          <m:r>
                            <a:rPr kumimoji="0" lang="en-US" altLang="zh-CN" sz="24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altLang="zh-CN" sz="240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en-US" sz="2400" i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endParaRPr>
              </a:p>
            </p:txBody>
          </p:sp>
        </mc:Choice>
        <mc:Fallback xmlns="">
          <p:sp>
            <p:nvSpPr>
              <p:cNvPr id="11" name="Rectangle 91">
                <a:extLst>
                  <a:ext uri="{FF2B5EF4-FFF2-40B4-BE49-F238E27FC236}">
                    <a16:creationId xmlns:a16="http://schemas.microsoft.com/office/drawing/2014/main" id="{591A362C-D0F4-4FE3-B0E9-2D1744BFC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712092" y="6028023"/>
                <a:ext cx="3203171" cy="573107"/>
              </a:xfrm>
              <a:prstGeom prst="rect">
                <a:avLst/>
              </a:prstGeom>
              <a:blipFill>
                <a:blip r:embed="rId16"/>
                <a:stretch>
                  <a:fillRect l="-571" r="-5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70">
                <a:extLst>
                  <a:ext uri="{FF2B5EF4-FFF2-40B4-BE49-F238E27FC236}">
                    <a16:creationId xmlns:a16="http://schemas.microsoft.com/office/drawing/2014/main" id="{EAE6A896-1187-41FE-BA83-25F4C2A5EF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196659" y="5376052"/>
                <a:ext cx="2011858" cy="12374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 fontAlgn="base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𝑳</m:t>
                      </m:r>
                      <m:r>
                        <a:rPr kumimoji="1" lang="en-US" sz="2400" b="1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𝑨</m:t>
                      </m:r>
                      <m:r>
                        <a:rPr kumimoji="1" lang="en-US" sz="2400" b="1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𝟏</m:t>
                      </m:r>
                      <m:r>
                        <a:rPr kumimoji="1" lang="en-US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 = </m:t>
                      </m:r>
                      <m:r>
                        <a:rPr kumimoji="1" lang="en-US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𝑆</m:t>
                      </m:r>
                      <m:r>
                        <a:rPr kumimoji="1" lang="en-US" sz="240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1</m:t>
                      </m:r>
                    </m:oMath>
                  </m:oMathPara>
                </a14:m>
                <a:endParaRPr kumimoji="1" lang="en-US" sz="2400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endParaRPr>
              </a:p>
              <a:p>
                <a:pPr fontAlgn="base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𝑳</m:t>
                      </m:r>
                      <m:r>
                        <a:rPr kumimoji="1" lang="en-US" sz="2400" b="1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𝑨</m:t>
                      </m:r>
                      <m:r>
                        <a:rPr kumimoji="1" lang="en-US" sz="2400" b="1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𝟎</m:t>
                      </m:r>
                      <m:r>
                        <a:rPr kumimoji="1" lang="en-US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 = </m:t>
                      </m:r>
                      <m:acc>
                        <m:accPr>
                          <m:chr m:val="̅"/>
                          <m:ctrlPr>
                            <a:rPr kumimoji="1" lang="en-US" altLang="zh-CN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Arial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Arial" charset="0"/>
                            </a:rPr>
                            <m:t>𝑆</m:t>
                          </m:r>
                        </m:e>
                      </m:acc>
                      <m:r>
                        <a:rPr kumimoji="1" lang="en-US" sz="240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1</m:t>
                      </m:r>
                      <m:r>
                        <a:rPr kumimoji="1" lang="en-US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𝑆</m:t>
                      </m:r>
                      <m:r>
                        <a:rPr kumimoji="1" lang="en-US" sz="240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0</m:t>
                      </m:r>
                    </m:oMath>
                  </m:oMathPara>
                </a14:m>
                <a:endParaRPr kumimoji="1" lang="en-US" sz="2400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Rectangle 70">
                <a:extLst>
                  <a:ext uri="{FF2B5EF4-FFF2-40B4-BE49-F238E27FC236}">
                    <a16:creationId xmlns:a16="http://schemas.microsoft.com/office/drawing/2014/main" id="{EAE6A896-1187-41FE-BA83-25F4C2A5E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6196659" y="5376052"/>
                <a:ext cx="2011858" cy="123743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70">
                <a:extLst>
                  <a:ext uri="{FF2B5EF4-FFF2-40B4-BE49-F238E27FC236}">
                    <a16:creationId xmlns:a16="http://schemas.microsoft.com/office/drawing/2014/main" id="{D6D3AB06-C057-45EA-8C83-FDB565713E8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235574" y="5376052"/>
                <a:ext cx="2011858" cy="11780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𝑳</m:t>
                      </m:r>
                      <m:r>
                        <a:rPr kumimoji="1" lang="en-US" sz="2400" b="1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𝑩</m:t>
                      </m:r>
                      <m:r>
                        <a:rPr kumimoji="1" lang="en-US" sz="2400" b="1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𝟏</m:t>
                      </m:r>
                      <m:r>
                        <a:rPr kumimoji="1" lang="en-US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 =</m:t>
                      </m:r>
                      <m:acc>
                        <m:accPr>
                          <m:chr m:val="̅"/>
                          <m:ctrlPr>
                            <a:rPr kumimoji="1"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Arial" charset="0"/>
                            </a:rPr>
                          </m:ctrlPr>
                        </m:accPr>
                        <m:e>
                          <m:r>
                            <a:rPr kumimoji="1"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charset="-122"/>
                              <a:cs typeface="Arial" charset="0"/>
                            </a:rPr>
                            <m:t>𝑆</m:t>
                          </m:r>
                        </m:e>
                      </m:acc>
                      <m:r>
                        <a:rPr kumimoji="1" lang="en-US" sz="240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1</m:t>
                      </m:r>
                    </m:oMath>
                  </m:oMathPara>
                </a14:m>
                <a:endParaRPr kumimoji="1" lang="en-US" sz="2400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endParaRPr>
              </a:p>
              <a:p>
                <a:pPr fontAlgn="base">
                  <a:lnSpc>
                    <a:spcPct val="150000"/>
                  </a:lnSpc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𝑳</m:t>
                      </m:r>
                      <m:r>
                        <a:rPr kumimoji="1" lang="en-US" sz="2400" b="1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𝑩</m:t>
                      </m:r>
                      <m:r>
                        <a:rPr kumimoji="1" lang="en-US" sz="2400" b="1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𝟎</m:t>
                      </m:r>
                      <m:r>
                        <a:rPr kumimoji="1" lang="en-US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 = </m:t>
                      </m:r>
                      <m:r>
                        <a:rPr kumimoji="1" lang="en-US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𝑆</m:t>
                      </m:r>
                      <m:r>
                        <a:rPr kumimoji="1" lang="en-US" sz="240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1</m:t>
                      </m:r>
                      <m:r>
                        <a:rPr kumimoji="1" lang="en-US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𝑆</m:t>
                      </m:r>
                      <m:r>
                        <a:rPr kumimoji="1" lang="en-US" sz="2400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charset="-122"/>
                          <a:cs typeface="Arial" charset="0"/>
                        </a:rPr>
                        <m:t>0</m:t>
                      </m:r>
                    </m:oMath>
                  </m:oMathPara>
                </a14:m>
                <a:endParaRPr kumimoji="1" lang="en-US" sz="2400" i="1" baseline="-25000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70">
                <a:extLst>
                  <a:ext uri="{FF2B5EF4-FFF2-40B4-BE49-F238E27FC236}">
                    <a16:creationId xmlns:a16="http://schemas.microsoft.com/office/drawing/2014/main" id="{D6D3AB06-C057-45EA-8C83-FDB565713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235574" y="5376052"/>
                <a:ext cx="2011858" cy="117806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28A63-99B7-46BB-AFB2-0BF200F8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37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7978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dirty="0"/>
              <a:t>交通灯控制器</a:t>
            </a:r>
            <a:r>
              <a:rPr lang="zh-CN" altLang="en-US" sz="3600" dirty="0"/>
              <a:t>：</a:t>
            </a:r>
            <a:r>
              <a:rPr lang="zh-CN" altLang="en-US" b="1" dirty="0"/>
              <a:t>状态机的分解  </a:t>
            </a:r>
            <a:r>
              <a:rPr lang="en-US" altLang="zh-CN" dirty="0"/>
              <a:t>(</a:t>
            </a:r>
            <a:r>
              <a:rPr lang="en-US" altLang="zh-CN" spc="0" dirty="0"/>
              <a:t>P</a:t>
            </a:r>
            <a:r>
              <a:rPr lang="en-US" altLang="zh-CN" spc="0" dirty="0">
                <a:solidFill>
                  <a:srgbClr val="FF0000"/>
                </a:solidFill>
              </a:rPr>
              <a:t>79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41" name="Object 9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7255501"/>
              </p:ext>
            </p:extLst>
          </p:nvPr>
        </p:nvGraphicFramePr>
        <p:xfrm>
          <a:off x="5618442" y="3129554"/>
          <a:ext cx="5381625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286160" imgH="2963880" progId="Visio.Drawing.6">
                  <p:embed/>
                </p:oleObj>
              </mc:Choice>
              <mc:Fallback>
                <p:oleObj name="VISIO" r:id="rId4" imgW="4286160" imgH="2963880" progId="Visio.Drawing.6">
                  <p:embed/>
                  <p:pic>
                    <p:nvPicPr>
                      <p:cNvPr id="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442" y="3129554"/>
                        <a:ext cx="5381625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977881" y="3562293"/>
          <a:ext cx="3125939" cy="311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000160" imgH="1992960" progId="Visio.Drawing.6">
                  <p:embed/>
                </p:oleObj>
              </mc:Choice>
              <mc:Fallback>
                <p:oleObj name="VISIO" r:id="rId6" imgW="2000160" imgH="1992960" progId="Visio.Drawing.6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881" y="3562293"/>
                        <a:ext cx="3125939" cy="3114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046085" y="1039255"/>
            <a:ext cx="3201254" cy="2046526"/>
            <a:chOff x="5019490" y="3704165"/>
            <a:chExt cx="3597973" cy="2353257"/>
          </a:xfrm>
        </p:grpSpPr>
        <p:sp>
          <p:nvSpPr>
            <p:cNvPr id="7" name="矩形 6"/>
            <p:cNvSpPr/>
            <p:nvPr/>
          </p:nvSpPr>
          <p:spPr bwMode="auto">
            <a:xfrm>
              <a:off x="6061720" y="4365104"/>
              <a:ext cx="1440160" cy="1008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交通灯</a:t>
              </a:r>
              <a:endParaRPr kumimoji="1" lang="en-US" altLang="zh-CN" sz="2000" dirty="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控制器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6781800" y="4021903"/>
              <a:ext cx="0" cy="3599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11" name="文本框 10"/>
            <p:cNvSpPr txBox="1"/>
            <p:nvPr/>
          </p:nvSpPr>
          <p:spPr>
            <a:xfrm>
              <a:off x="6537983" y="3704165"/>
              <a:ext cx="548065" cy="353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CLK</a:t>
              </a:r>
              <a:endParaRPr kumimoji="1" lang="zh-CN" altLang="en-US" sz="1400" dirty="0">
                <a:solidFill>
                  <a:srgbClr val="000000"/>
                </a:solidFill>
                <a:latin typeface="Tahoma" pitchFamily="34" charset="0"/>
                <a:ea typeface="宋体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 flipV="1">
              <a:off x="6804248" y="5373216"/>
              <a:ext cx="0" cy="360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13" name="文本框 12"/>
            <p:cNvSpPr txBox="1"/>
            <p:nvPr/>
          </p:nvSpPr>
          <p:spPr>
            <a:xfrm>
              <a:off x="6507216" y="5668126"/>
              <a:ext cx="668775" cy="389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复位</a:t>
              </a:r>
            </a:p>
          </p:txBody>
        </p:sp>
        <p:cxnSp>
          <p:nvCxnSpPr>
            <p:cNvPr id="14" name="直接箭头连接符 13"/>
            <p:cNvCxnSpPr/>
            <p:nvPr/>
          </p:nvCxnSpPr>
          <p:spPr bwMode="auto">
            <a:xfrm>
              <a:off x="5508104" y="4653136"/>
              <a:ext cx="55361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5" name="直接箭头连接符 14"/>
            <p:cNvCxnSpPr/>
            <p:nvPr/>
          </p:nvCxnSpPr>
          <p:spPr bwMode="auto">
            <a:xfrm>
              <a:off x="5508104" y="5085184"/>
              <a:ext cx="55361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019490" y="4462165"/>
                  <a:ext cx="541506" cy="424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490" y="4462165"/>
                  <a:ext cx="541506" cy="424687"/>
                </a:xfrm>
                <a:prstGeom prst="rect">
                  <a:avLst/>
                </a:prstGeom>
                <a:blipFill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5026305" y="4862854"/>
                  <a:ext cx="559378" cy="424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305" y="4862854"/>
                  <a:ext cx="559378" cy="424687"/>
                </a:xfrm>
                <a:prstGeom prst="rect">
                  <a:avLst/>
                </a:prstGeom>
                <a:blipFill>
                  <a:blip r:embed="rId1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箭头连接符 17"/>
            <p:cNvCxnSpPr/>
            <p:nvPr/>
          </p:nvCxnSpPr>
          <p:spPr bwMode="auto">
            <a:xfrm>
              <a:off x="7501880" y="4653136"/>
              <a:ext cx="5536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9" name="直接箭头连接符 18"/>
            <p:cNvCxnSpPr/>
            <p:nvPr/>
          </p:nvCxnSpPr>
          <p:spPr bwMode="auto">
            <a:xfrm>
              <a:off x="7501880" y="5085184"/>
              <a:ext cx="5536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8039595" y="4462165"/>
                  <a:ext cx="553181" cy="424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9595" y="4462165"/>
                  <a:ext cx="553181" cy="424687"/>
                </a:xfrm>
                <a:prstGeom prst="rect">
                  <a:avLst/>
                </a:prstGeom>
                <a:blipFill>
                  <a:blip r:embed="rId1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8046410" y="4862854"/>
                  <a:ext cx="571053" cy="424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410" y="4862854"/>
                  <a:ext cx="571053" cy="424687"/>
                </a:xfrm>
                <a:prstGeom prst="rect">
                  <a:avLst/>
                </a:prstGeom>
                <a:blipFill>
                  <a:blip r:embed="rId12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6871714" y="908721"/>
            <a:ext cx="2973216" cy="2243001"/>
            <a:chOff x="5325531" y="908720"/>
            <a:chExt cx="3255571" cy="2581764"/>
          </a:xfrm>
        </p:grpSpPr>
        <p:sp>
          <p:nvSpPr>
            <p:cNvPr id="23" name="矩形 22"/>
            <p:cNvSpPr/>
            <p:nvPr/>
          </p:nvSpPr>
          <p:spPr bwMode="auto">
            <a:xfrm>
              <a:off x="6258908" y="1483510"/>
              <a:ext cx="1281366" cy="1360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交通灯</a:t>
              </a:r>
              <a:endParaRPr kumimoji="1" lang="en-US" altLang="zh-CN" sz="2000" dirty="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控制器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 bwMode="auto">
            <a:xfrm>
              <a:off x="6899591" y="1185043"/>
              <a:ext cx="0" cy="3130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5" name="文本框 24"/>
            <p:cNvSpPr txBox="1"/>
            <p:nvPr/>
          </p:nvSpPr>
          <p:spPr>
            <a:xfrm>
              <a:off x="6682657" y="908720"/>
              <a:ext cx="533943" cy="354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CLK</a:t>
              </a:r>
              <a:endParaRPr kumimoji="1" lang="zh-CN" altLang="en-US" sz="1400" dirty="0">
                <a:solidFill>
                  <a:srgbClr val="000000"/>
                </a:solidFill>
                <a:latin typeface="Tahoma" pitchFamily="34" charset="0"/>
                <a:ea typeface="宋体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 flipV="1">
              <a:off x="6899591" y="2844328"/>
              <a:ext cx="0" cy="3130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7" name="文本框 26"/>
            <p:cNvSpPr txBox="1"/>
            <p:nvPr/>
          </p:nvSpPr>
          <p:spPr>
            <a:xfrm>
              <a:off x="6635310" y="3100798"/>
              <a:ext cx="651543" cy="389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复位</a:t>
              </a:r>
            </a:p>
          </p:txBody>
        </p:sp>
        <p:cxnSp>
          <p:nvCxnSpPr>
            <p:cNvPr id="28" name="直接箭头连接符 27"/>
            <p:cNvCxnSpPr/>
            <p:nvPr/>
          </p:nvCxnSpPr>
          <p:spPr bwMode="auto">
            <a:xfrm>
              <a:off x="5766335" y="2337783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9" name="直接箭头连接符 28"/>
            <p:cNvCxnSpPr/>
            <p:nvPr/>
          </p:nvCxnSpPr>
          <p:spPr bwMode="auto">
            <a:xfrm>
              <a:off x="5766335" y="2653087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5331596" y="2171704"/>
                  <a:ext cx="527554" cy="425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596" y="2171704"/>
                  <a:ext cx="527554" cy="425113"/>
                </a:xfrm>
                <a:prstGeom prst="rect">
                  <a:avLst/>
                </a:prstGeom>
                <a:blipFill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5337660" y="2459736"/>
                  <a:ext cx="544965" cy="425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7660" y="2459736"/>
                  <a:ext cx="544965" cy="425113"/>
                </a:xfrm>
                <a:prstGeom prst="rect">
                  <a:avLst/>
                </a:prstGeom>
                <a:blipFill>
                  <a:blip r:embed="rId1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箭头连接符 31"/>
            <p:cNvCxnSpPr/>
            <p:nvPr/>
          </p:nvCxnSpPr>
          <p:spPr bwMode="auto">
            <a:xfrm>
              <a:off x="7540273" y="1956486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3" name="直接箭头连接符 32"/>
            <p:cNvCxnSpPr/>
            <p:nvPr/>
          </p:nvCxnSpPr>
          <p:spPr bwMode="auto">
            <a:xfrm>
              <a:off x="7540273" y="2332220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8018699" y="1790408"/>
                  <a:ext cx="538927" cy="425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8699" y="1790408"/>
                  <a:ext cx="538927" cy="425113"/>
                </a:xfrm>
                <a:prstGeom prst="rect">
                  <a:avLst/>
                </a:prstGeom>
                <a:blipFill>
                  <a:blip r:embed="rId1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8024763" y="2138870"/>
                  <a:ext cx="556339" cy="425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763" y="2138870"/>
                  <a:ext cx="556339" cy="425113"/>
                </a:xfrm>
                <a:prstGeom prst="rect">
                  <a:avLst/>
                </a:prstGeom>
                <a:blipFill>
                  <a:blip r:embed="rId1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/>
            <p:cNvCxnSpPr/>
            <p:nvPr/>
          </p:nvCxnSpPr>
          <p:spPr bwMode="auto">
            <a:xfrm>
              <a:off x="5760270" y="1661558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7" name="直接箭头连接符 36"/>
            <p:cNvCxnSpPr/>
            <p:nvPr/>
          </p:nvCxnSpPr>
          <p:spPr bwMode="auto">
            <a:xfrm>
              <a:off x="5760270" y="2005015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5325531" y="1495479"/>
                  <a:ext cx="443583" cy="425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531" y="1495479"/>
                  <a:ext cx="443583" cy="42511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5331595" y="1811664"/>
                  <a:ext cx="450042" cy="4251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595" y="1811664"/>
                  <a:ext cx="450042" cy="42511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文本框 4"/>
          <p:cNvSpPr txBox="1"/>
          <p:nvPr/>
        </p:nvSpPr>
        <p:spPr>
          <a:xfrm>
            <a:off x="5809087" y="14174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游行模式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373341" y="17306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退出游行模式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700100" y="1058879"/>
                <a:ext cx="11431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kumimoji="1"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kumimoji="1" lang="zh-CN" altLang="en-US" b="1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为绿灯</a:t>
                </a: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00" y="1058879"/>
                <a:ext cx="1143198" cy="369332"/>
              </a:xfrm>
              <a:prstGeom prst="rect">
                <a:avLst/>
              </a:prstGeom>
              <a:blipFill>
                <a:blip r:embed="rId19"/>
                <a:stretch>
                  <a:fillRect t="-13333" r="-47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 bwMode="auto">
          <a:xfrm>
            <a:off x="5702959" y="3140068"/>
            <a:ext cx="2520280" cy="302523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196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8498757" y="3232665"/>
            <a:ext cx="2520280" cy="3025236"/>
          </a:xfrm>
          <a:prstGeom prst="roundRect">
            <a:avLst/>
          </a:prstGeom>
          <a:solidFill>
            <a:schemeClr val="bg1">
              <a:lumMod val="75000"/>
              <a:alpha val="30196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911041" y="3231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游行模式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702959" y="31313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普通模式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56E89E-5F86-4DA9-9570-A6CDE05E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38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64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dirty="0"/>
              <a:t>交通灯控制器</a:t>
            </a:r>
            <a:r>
              <a:rPr lang="zh-CN" altLang="en-US" sz="3600" dirty="0"/>
              <a:t>：</a:t>
            </a:r>
            <a:r>
              <a:rPr lang="zh-CN" altLang="en-US" b="1" dirty="0"/>
              <a:t>状态机的分解  </a:t>
            </a:r>
            <a:r>
              <a:rPr lang="en-US" altLang="zh-CN" dirty="0"/>
              <a:t>(</a:t>
            </a:r>
            <a:r>
              <a:rPr lang="en-US" altLang="zh-CN" spc="0" dirty="0"/>
              <a:t>P</a:t>
            </a:r>
            <a:r>
              <a:rPr lang="en-US" altLang="zh-CN" spc="0" dirty="0">
                <a:solidFill>
                  <a:srgbClr val="FF0000"/>
                </a:solidFill>
              </a:rPr>
              <a:t>79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45569" y="2163118"/>
            <a:ext cx="2790180" cy="2091149"/>
            <a:chOff x="5325531" y="859362"/>
            <a:chExt cx="3300191" cy="2674421"/>
          </a:xfrm>
        </p:grpSpPr>
        <p:sp>
          <p:nvSpPr>
            <p:cNvPr id="23" name="矩形 22"/>
            <p:cNvSpPr/>
            <p:nvPr/>
          </p:nvSpPr>
          <p:spPr bwMode="auto">
            <a:xfrm>
              <a:off x="6258908" y="1483510"/>
              <a:ext cx="1281366" cy="1360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交通灯</a:t>
              </a:r>
              <a:endParaRPr kumimoji="1" lang="en-US" altLang="zh-CN" sz="2000" dirty="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000" dirty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控制器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 bwMode="auto">
            <a:xfrm>
              <a:off x="6899591" y="1185043"/>
              <a:ext cx="0" cy="3130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5" name="文本框 24"/>
            <p:cNvSpPr txBox="1"/>
            <p:nvPr/>
          </p:nvSpPr>
          <p:spPr>
            <a:xfrm>
              <a:off x="6662992" y="859362"/>
              <a:ext cx="500927" cy="393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1400" dirty="0" err="1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Clk</a:t>
              </a:r>
              <a:endParaRPr kumimoji="1" lang="zh-CN" altLang="en-US" sz="1400" dirty="0">
                <a:solidFill>
                  <a:srgbClr val="000000"/>
                </a:solidFill>
                <a:latin typeface="Tahoma" pitchFamily="34" charset="0"/>
                <a:ea typeface="宋体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 flipV="1">
              <a:off x="6899591" y="2844328"/>
              <a:ext cx="0" cy="3130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7" name="文本框 26"/>
            <p:cNvSpPr txBox="1"/>
            <p:nvPr/>
          </p:nvSpPr>
          <p:spPr>
            <a:xfrm>
              <a:off x="6635310" y="3100798"/>
              <a:ext cx="703800" cy="432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复位</a:t>
              </a:r>
            </a:p>
          </p:txBody>
        </p:sp>
        <p:cxnSp>
          <p:nvCxnSpPr>
            <p:cNvPr id="28" name="直接箭头连接符 27"/>
            <p:cNvCxnSpPr/>
            <p:nvPr/>
          </p:nvCxnSpPr>
          <p:spPr bwMode="auto">
            <a:xfrm>
              <a:off x="5766335" y="2337783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9" name="直接箭头连接符 28"/>
            <p:cNvCxnSpPr/>
            <p:nvPr/>
          </p:nvCxnSpPr>
          <p:spPr bwMode="auto">
            <a:xfrm>
              <a:off x="5766335" y="2653087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5331596" y="2150699"/>
                  <a:ext cx="569866" cy="4723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596" y="2150699"/>
                  <a:ext cx="569866" cy="472347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5337660" y="2459736"/>
                  <a:ext cx="588674" cy="4723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7660" y="2459736"/>
                  <a:ext cx="588674" cy="472347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箭头连接符 31"/>
            <p:cNvCxnSpPr/>
            <p:nvPr/>
          </p:nvCxnSpPr>
          <p:spPr bwMode="auto">
            <a:xfrm>
              <a:off x="7540273" y="1956486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3" name="直接箭头连接符 32"/>
            <p:cNvCxnSpPr/>
            <p:nvPr/>
          </p:nvCxnSpPr>
          <p:spPr bwMode="auto">
            <a:xfrm>
              <a:off x="7540273" y="2332220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8018699" y="1710918"/>
                  <a:ext cx="582152" cy="4723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8699" y="1710918"/>
                  <a:ext cx="582152" cy="472347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8024762" y="2103859"/>
                  <a:ext cx="600960" cy="4723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762" y="2103859"/>
                  <a:ext cx="600960" cy="472347"/>
                </a:xfrm>
                <a:prstGeom prst="rect">
                  <a:avLst/>
                </a:prstGeom>
                <a:blipFill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/>
            <p:cNvCxnSpPr/>
            <p:nvPr/>
          </p:nvCxnSpPr>
          <p:spPr bwMode="auto">
            <a:xfrm>
              <a:off x="5760270" y="1661558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7" name="直接箭头连接符 36"/>
            <p:cNvCxnSpPr/>
            <p:nvPr/>
          </p:nvCxnSpPr>
          <p:spPr bwMode="auto">
            <a:xfrm>
              <a:off x="5760270" y="2005015"/>
              <a:ext cx="49257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5325531" y="1469753"/>
                  <a:ext cx="479160" cy="4723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531" y="1469753"/>
                  <a:ext cx="479160" cy="4723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5331595" y="1810117"/>
                  <a:ext cx="486138" cy="4723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zh-CN" altLang="en-US" dirty="0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595" y="1810117"/>
                  <a:ext cx="486138" cy="47234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BC5A037-E9AD-41B4-9867-491019924A50}"/>
              </a:ext>
            </a:extLst>
          </p:cNvPr>
          <p:cNvGrpSpPr/>
          <p:nvPr/>
        </p:nvGrpSpPr>
        <p:grpSpPr>
          <a:xfrm>
            <a:off x="3195126" y="1757243"/>
            <a:ext cx="3608459" cy="3200493"/>
            <a:chOff x="730801" y="3557983"/>
            <a:chExt cx="3608459" cy="3200493"/>
          </a:xfrm>
        </p:grpSpPr>
        <p:grpSp>
          <p:nvGrpSpPr>
            <p:cNvPr id="5" name="组合 4"/>
            <p:cNvGrpSpPr/>
            <p:nvPr/>
          </p:nvGrpSpPr>
          <p:grpSpPr>
            <a:xfrm>
              <a:off x="1549079" y="3557983"/>
              <a:ext cx="2790181" cy="3200493"/>
              <a:chOff x="7305798" y="973285"/>
              <a:chExt cx="2790181" cy="3200493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8094930" y="1582049"/>
                <a:ext cx="1083344" cy="6636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000" dirty="0">
                    <a:solidFill>
                      <a:srgbClr val="000000"/>
                    </a:solidFill>
                    <a:latin typeface="Tahoma" pitchFamily="34" charset="0"/>
                    <a:ea typeface="宋体" pitchFamily="2" charset="-122"/>
                  </a:rPr>
                  <a:t>模式</a:t>
                </a:r>
                <a:endParaRPr kumimoji="1" lang="en-US" altLang="zh-CN" sz="2000" dirty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000" dirty="0">
                    <a:solidFill>
                      <a:srgbClr val="000000"/>
                    </a:solidFill>
                    <a:latin typeface="Tahoma" pitchFamily="34" charset="0"/>
                    <a:ea typeface="宋体" pitchFamily="2" charset="-122"/>
                  </a:rPr>
                  <a:t>状态机</a:t>
                </a:r>
              </a:p>
            </p:txBody>
          </p:sp>
          <p:cxnSp>
            <p:nvCxnSpPr>
              <p:cNvPr id="45" name="直接箭头连接符 44"/>
              <p:cNvCxnSpPr/>
              <p:nvPr/>
            </p:nvCxnSpPr>
            <p:spPr bwMode="auto">
              <a:xfrm>
                <a:off x="8613271" y="1211243"/>
                <a:ext cx="0" cy="24479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sp>
            <p:nvSpPr>
              <p:cNvPr id="46" name="文本框 45"/>
              <p:cNvSpPr txBox="1"/>
              <p:nvPr/>
            </p:nvSpPr>
            <p:spPr>
              <a:xfrm>
                <a:off x="8416738" y="973285"/>
                <a:ext cx="4876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14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CLK</a:t>
                </a:r>
                <a:endParaRPr kumimoji="1" lang="zh-CN" altLang="en-US" sz="1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endParaRPr>
              </a:p>
            </p:txBody>
          </p:sp>
          <p:cxnSp>
            <p:nvCxnSpPr>
              <p:cNvPr id="47" name="直接箭头连接符 46"/>
              <p:cNvCxnSpPr/>
              <p:nvPr/>
            </p:nvCxnSpPr>
            <p:spPr bwMode="auto">
              <a:xfrm flipV="1">
                <a:off x="8613271" y="3634688"/>
                <a:ext cx="0" cy="24479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sp>
            <p:nvSpPr>
              <p:cNvPr id="48" name="文本框 47"/>
              <p:cNvSpPr txBox="1"/>
              <p:nvPr/>
            </p:nvSpPr>
            <p:spPr>
              <a:xfrm>
                <a:off x="8389833" y="3835224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600" dirty="0">
                    <a:solidFill>
                      <a:srgbClr val="000000"/>
                    </a:solidFill>
                    <a:latin typeface="Tahoma" pitchFamily="34" charset="0"/>
                    <a:ea typeface="宋体" charset="-122"/>
                  </a:rPr>
                  <a:t>复位</a:t>
                </a:r>
              </a:p>
            </p:txBody>
          </p:sp>
          <p:cxnSp>
            <p:nvCxnSpPr>
              <p:cNvPr id="49" name="直接箭头连接符 48"/>
              <p:cNvCxnSpPr/>
              <p:nvPr/>
            </p:nvCxnSpPr>
            <p:spPr bwMode="auto">
              <a:xfrm>
                <a:off x="7673352" y="2964469"/>
                <a:ext cx="416451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cxnSp>
            <p:nvCxnSpPr>
              <p:cNvPr id="50" name="直接箭头连接符 49"/>
              <p:cNvCxnSpPr/>
              <p:nvPr/>
            </p:nvCxnSpPr>
            <p:spPr bwMode="auto">
              <a:xfrm>
                <a:off x="7673352" y="3211008"/>
                <a:ext cx="416451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7305798" y="2772279"/>
                    <a:ext cx="4817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dirty="0">
                      <a:solidFill>
                        <a:srgbClr val="000000"/>
                      </a:solidFill>
                      <a:latin typeface="Tahoma" pitchFamily="34" charset="0"/>
                      <a:ea typeface="宋体" charset="-122"/>
                    </a:endParaRPr>
                  </a:p>
                </p:txBody>
              </p:sp>
            </mc:Choice>
            <mc:Fallback xmlns="">
              <p:sp>
                <p:nvSpPr>
                  <p:cNvPr id="51" name="文本框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5798" y="2772279"/>
                    <a:ext cx="48179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7310924" y="3032450"/>
                    <a:ext cx="497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dirty="0">
                      <a:solidFill>
                        <a:srgbClr val="000000"/>
                      </a:solidFill>
                      <a:latin typeface="Tahoma" pitchFamily="34" charset="0"/>
                      <a:ea typeface="宋体" charset="-122"/>
                    </a:endParaRPr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0924" y="3032450"/>
                    <a:ext cx="497700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直接箭头连接符 52"/>
              <p:cNvCxnSpPr/>
              <p:nvPr/>
            </p:nvCxnSpPr>
            <p:spPr bwMode="auto">
              <a:xfrm>
                <a:off x="9178275" y="2913847"/>
                <a:ext cx="416451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cxnSp>
            <p:nvCxnSpPr>
              <p:cNvPr id="54" name="直接箭头连接符 53"/>
              <p:cNvCxnSpPr/>
              <p:nvPr/>
            </p:nvCxnSpPr>
            <p:spPr bwMode="auto">
              <a:xfrm>
                <a:off x="9178275" y="3207636"/>
                <a:ext cx="416451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9582764" y="2783989"/>
                    <a:ext cx="4921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dirty="0">
                      <a:solidFill>
                        <a:srgbClr val="000000"/>
                      </a:solidFill>
                      <a:latin typeface="Tahoma" pitchFamily="34" charset="0"/>
                      <a:ea typeface="宋体" charset="-122"/>
                    </a:endParaRPr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2764" y="2783989"/>
                    <a:ext cx="49218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/>
                  <p:cNvSpPr txBox="1"/>
                  <p:nvPr/>
                </p:nvSpPr>
                <p:spPr>
                  <a:xfrm>
                    <a:off x="9587891" y="3056454"/>
                    <a:ext cx="5080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dirty="0">
                      <a:solidFill>
                        <a:srgbClr val="000000"/>
                      </a:solidFill>
                      <a:latin typeface="Tahoma" pitchFamily="34" charset="0"/>
                      <a:ea typeface="宋体" charset="-122"/>
                    </a:endParaRPr>
                  </a:p>
                </p:txBody>
              </p:sp>
            </mc:Choice>
            <mc:Fallback xmlns="">
              <p:sp>
                <p:nvSpPr>
                  <p:cNvPr id="56" name="文本框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7891" y="3056454"/>
                    <a:ext cx="5080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直接箭头连接符 56"/>
              <p:cNvCxnSpPr/>
              <p:nvPr/>
            </p:nvCxnSpPr>
            <p:spPr bwMode="auto">
              <a:xfrm>
                <a:off x="7673352" y="1800118"/>
                <a:ext cx="416451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cxnSp>
            <p:nvCxnSpPr>
              <p:cNvPr id="58" name="直接箭头连接符 57"/>
              <p:cNvCxnSpPr/>
              <p:nvPr/>
            </p:nvCxnSpPr>
            <p:spPr bwMode="auto">
              <a:xfrm>
                <a:off x="7673352" y="2068669"/>
                <a:ext cx="416451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/>
                  <p:cNvSpPr txBox="1"/>
                  <p:nvPr/>
                </p:nvSpPr>
                <p:spPr>
                  <a:xfrm>
                    <a:off x="7305798" y="1631101"/>
                    <a:ext cx="40511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kumimoji="1" lang="zh-CN" altLang="en-US" dirty="0">
                      <a:solidFill>
                        <a:srgbClr val="FF0000"/>
                      </a:solidFill>
                      <a:latin typeface="Tahoma" pitchFamily="34" charset="0"/>
                      <a:ea typeface="宋体" charset="-122"/>
                    </a:endParaRPr>
                  </a:p>
                </p:txBody>
              </p:sp>
            </mc:Choice>
            <mc:Fallback xmlns="">
              <p:sp>
                <p:nvSpPr>
                  <p:cNvPr id="59" name="文本框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5798" y="1631101"/>
                    <a:ext cx="40511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/>
                  <p:cNvSpPr txBox="1"/>
                  <p:nvPr/>
                </p:nvSpPr>
                <p:spPr>
                  <a:xfrm>
                    <a:off x="7310924" y="1878329"/>
                    <a:ext cx="4110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kumimoji="1" lang="zh-CN" altLang="en-US" dirty="0">
                      <a:solidFill>
                        <a:srgbClr val="FF0000"/>
                      </a:solidFill>
                      <a:latin typeface="Tahoma" pitchFamily="34" charset="0"/>
                      <a:ea typeface="宋体" charset="-122"/>
                    </a:endParaRPr>
                  </a:p>
                </p:txBody>
              </p:sp>
            </mc:Choice>
            <mc:Fallback xmlns="">
              <p:sp>
                <p:nvSpPr>
                  <p:cNvPr id="60" name="文本框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0924" y="1878329"/>
                    <a:ext cx="41101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矩形 60"/>
              <p:cNvSpPr/>
              <p:nvPr/>
            </p:nvSpPr>
            <p:spPr bwMode="auto">
              <a:xfrm>
                <a:off x="8094930" y="2737070"/>
                <a:ext cx="1083344" cy="6636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000" dirty="0">
                    <a:solidFill>
                      <a:srgbClr val="000000"/>
                    </a:solidFill>
                    <a:latin typeface="Tahoma" pitchFamily="34" charset="0"/>
                    <a:ea typeface="宋体" pitchFamily="2" charset="-122"/>
                  </a:rPr>
                  <a:t>红绿灯</a:t>
                </a:r>
                <a:endParaRPr kumimoji="1" lang="en-US" altLang="zh-CN" sz="2000" dirty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000" dirty="0">
                    <a:solidFill>
                      <a:srgbClr val="000000"/>
                    </a:solidFill>
                    <a:latin typeface="Tahoma" pitchFamily="34" charset="0"/>
                    <a:ea typeface="宋体" pitchFamily="2" charset="-122"/>
                  </a:rPr>
                  <a:t>状态机</a:t>
                </a:r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7869351" y="1440117"/>
                <a:ext cx="1512168" cy="2174359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endParaRPr>
              </a:p>
            </p:txBody>
          </p:sp>
          <p:cxnSp>
            <p:nvCxnSpPr>
              <p:cNvPr id="62" name="直接箭头连接符 61"/>
              <p:cNvCxnSpPr>
                <a:stCxn id="44" idx="2"/>
                <a:endCxn id="61" idx="0"/>
              </p:cNvCxnSpPr>
              <p:nvPr/>
            </p:nvCxnSpPr>
            <p:spPr bwMode="auto">
              <a:xfrm>
                <a:off x="8636602" y="2245662"/>
                <a:ext cx="0" cy="49140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/>
                  <p:cNvSpPr txBox="1"/>
                  <p:nvPr/>
                </p:nvSpPr>
                <p:spPr>
                  <a:xfrm>
                    <a:off x="8666324" y="2300972"/>
                    <a:ext cx="4596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kumimoji="1" lang="zh-CN" altLang="en-US" dirty="0">
                      <a:solidFill>
                        <a:srgbClr val="000000"/>
                      </a:solidFill>
                      <a:latin typeface="Tahoma" pitchFamily="34" charset="0"/>
                      <a:ea typeface="宋体" charset="-122"/>
                    </a:endParaRPr>
                  </a:p>
                </p:txBody>
              </p:sp>
            </mc:Choice>
            <mc:Fallback xmlns="">
              <p:sp>
                <p:nvSpPr>
                  <p:cNvPr id="65" name="文本框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6324" y="2300972"/>
                    <a:ext cx="459613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下箭头 5"/>
            <p:cNvSpPr/>
            <p:nvPr/>
          </p:nvSpPr>
          <p:spPr bwMode="auto">
            <a:xfrm rot="16200000">
              <a:off x="686418" y="4847980"/>
              <a:ext cx="554082" cy="465316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6659716-6001-440F-8817-D46B72CB0C08}"/>
              </a:ext>
            </a:extLst>
          </p:cNvPr>
          <p:cNvGrpSpPr/>
          <p:nvPr/>
        </p:nvGrpSpPr>
        <p:grpSpPr>
          <a:xfrm>
            <a:off x="6257475" y="1026925"/>
            <a:ext cx="5505676" cy="1835243"/>
            <a:chOff x="4611557" y="1026925"/>
            <a:chExt cx="5505676" cy="1835243"/>
          </a:xfrm>
        </p:grpSpPr>
        <p:sp>
          <p:nvSpPr>
            <p:cNvPr id="8" name="右箭头 7"/>
            <p:cNvSpPr/>
            <p:nvPr/>
          </p:nvSpPr>
          <p:spPr bwMode="auto">
            <a:xfrm rot="19848773" flipV="1">
              <a:off x="4611557" y="2056040"/>
              <a:ext cx="1881933" cy="22369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14FA996-B4F1-424E-A1D3-310B1E5BB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51664" y="1026925"/>
              <a:ext cx="3109518" cy="1774281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7F87988-E759-4407-A892-23875E6756C6}"/>
                </a:ext>
              </a:extLst>
            </p:cNvPr>
            <p:cNvSpPr/>
            <p:nvPr/>
          </p:nvSpPr>
          <p:spPr>
            <a:xfrm>
              <a:off x="6522719" y="1043372"/>
              <a:ext cx="3594514" cy="18187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7ECD66A-FB36-4FC1-B2A1-8CD8BF5818BA}"/>
              </a:ext>
            </a:extLst>
          </p:cNvPr>
          <p:cNvGrpSpPr/>
          <p:nvPr/>
        </p:nvGrpSpPr>
        <p:grpSpPr>
          <a:xfrm>
            <a:off x="6718573" y="2995428"/>
            <a:ext cx="5044578" cy="3804383"/>
            <a:chOff x="5069884" y="2922538"/>
            <a:chExt cx="5044578" cy="380438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22D01DD-667D-4D25-B1C9-A69708C0F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637077" y="3004948"/>
              <a:ext cx="3268630" cy="3637592"/>
            </a:xfrm>
            <a:prstGeom prst="rect">
              <a:avLst/>
            </a:prstGeom>
          </p:spPr>
        </p:pic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2B64A4E-F611-4E8B-B895-88039A3D3C96}"/>
                </a:ext>
              </a:extLst>
            </p:cNvPr>
            <p:cNvSpPr/>
            <p:nvPr/>
          </p:nvSpPr>
          <p:spPr>
            <a:xfrm>
              <a:off x="6519948" y="2922538"/>
              <a:ext cx="3594514" cy="38043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右箭头 7">
              <a:extLst>
                <a:ext uri="{FF2B5EF4-FFF2-40B4-BE49-F238E27FC236}">
                  <a16:creationId xmlns:a16="http://schemas.microsoft.com/office/drawing/2014/main" id="{EA72B73E-B813-4F35-BB44-64BFA9B998EA}"/>
                </a:ext>
              </a:extLst>
            </p:cNvPr>
            <p:cNvSpPr/>
            <p:nvPr/>
          </p:nvSpPr>
          <p:spPr bwMode="auto">
            <a:xfrm rot="1562755">
              <a:off x="5069884" y="4016178"/>
              <a:ext cx="1415645" cy="19587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44AE74-EEBD-42B6-B517-5CD173F7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39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6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2500" b="1" spc="6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110</a:t>
            </a:r>
            <a:r>
              <a:rPr lang="zh-CN" altLang="en-US" sz="12500" b="1" spc="6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检测器</a:t>
            </a:r>
            <a:endParaRPr lang="zh-CN" altLang="en-US" sz="12500" b="1" spc="60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21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68" y="4023376"/>
            <a:ext cx="5157820" cy="283462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 algn="ctr"/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</a:rPr>
              <a:t>农场</a:t>
            </a: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</a:rPr>
              <a:t>高速公路 交通红绿灯</a:t>
            </a: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</a:rPr>
              <a:t>*</a:t>
            </a:r>
            <a:endParaRPr lang="zh-CN" alt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8" name="Picture 2" descr="https://timgsa.baidu.com/timg?image&amp;quality=80&amp;size=b9999_10000&amp;sec=1512647513668&amp;di=bacf1317eb45480386886786eb737f4c&amp;imgtype=0&amp;src=http%3A%2F%2Fphotocdn.sohu.com%2F20150915%2Fmp31893353_1442283433172_1_th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 flipH="1">
            <a:off x="10764333" y="560962"/>
            <a:ext cx="530859" cy="15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/>
          <p:cNvSpPr txBox="1"/>
          <p:nvPr/>
        </p:nvSpPr>
        <p:spPr>
          <a:xfrm>
            <a:off x="195994" y="900000"/>
            <a:ext cx="9457854" cy="433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b="1" dirty="0"/>
              <a:t>繁忙的</a:t>
            </a:r>
            <a:r>
              <a:rPr lang="zh-CN" altLang="en-US" sz="2600" b="1" dirty="0">
                <a:solidFill>
                  <a:schemeClr val="accent2"/>
                </a:solidFill>
              </a:rPr>
              <a:t>高速路</a:t>
            </a:r>
            <a:r>
              <a:rPr lang="zh-CN" altLang="en-US" sz="2600" b="1" dirty="0"/>
              <a:t>与较少使用的</a:t>
            </a:r>
            <a:r>
              <a:rPr lang="zh-CN" altLang="en-US" sz="2600" b="1" dirty="0">
                <a:solidFill>
                  <a:schemeClr val="accent2"/>
                </a:solidFill>
              </a:rPr>
              <a:t>农场路</a:t>
            </a:r>
            <a:r>
              <a:rPr lang="zh-CN" altLang="en-US" sz="2600" b="1" dirty="0"/>
              <a:t>相交</a:t>
            </a:r>
            <a:endParaRPr lang="en-US" altLang="zh-CN" sz="2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只要农场路上的探测器没有发现车辆，高速公路上的交通灯就应该保持为绿灯。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只要有车辆在</a:t>
            </a:r>
            <a:r>
              <a:rPr lang="zh-CN" altLang="en-US" sz="2000" b="1" dirty="0"/>
              <a:t>农场路</a:t>
            </a:r>
            <a:r>
              <a:rPr lang="zh-CN" altLang="en-US" sz="2000" dirty="0"/>
              <a:t>上等待穿越十字路口，探测器就发出</a:t>
            </a:r>
            <a:r>
              <a:rPr lang="zh-CN" altLang="en-US" sz="2000" b="1" dirty="0">
                <a:solidFill>
                  <a:srgbClr val="0070C0"/>
                </a:solidFill>
              </a:rPr>
              <a:t>信号</a:t>
            </a:r>
            <a:r>
              <a:rPr lang="en-US" altLang="zh-CN" sz="2000" b="1" dirty="0">
                <a:solidFill>
                  <a:srgbClr val="0070C0"/>
                </a:solidFill>
              </a:rPr>
              <a:t>C</a:t>
            </a:r>
            <a:r>
              <a:rPr lang="zh-CN" altLang="en-US" sz="2000" dirty="0"/>
              <a:t>。</a:t>
            </a:r>
            <a:br>
              <a:rPr lang="en-US" altLang="zh-CN" sz="2000" dirty="0"/>
            </a:br>
            <a:r>
              <a:rPr lang="zh-CN" altLang="en-US" sz="2000" dirty="0"/>
              <a:t>高速公路上的交通灯就由</a:t>
            </a:r>
            <a:r>
              <a:rPr lang="zh-CN" altLang="en-US" sz="2000" b="1" dirty="0"/>
              <a:t>绿</a:t>
            </a:r>
            <a:r>
              <a:rPr lang="zh-CN" altLang="en-US" sz="2000" dirty="0">
                <a:latin typeface="Arial Black" panose="020B0A04020102020204" pitchFamily="34" charset="0"/>
              </a:rPr>
              <a:t>→</a:t>
            </a:r>
            <a:r>
              <a:rPr lang="zh-CN" altLang="en-US" sz="2000" b="1" dirty="0"/>
              <a:t>黄</a:t>
            </a:r>
            <a:r>
              <a:rPr lang="zh-CN" altLang="en-US" sz="2000" dirty="0">
                <a:latin typeface="Arial Black" panose="020B0A04020102020204" pitchFamily="34" charset="0"/>
              </a:rPr>
              <a:t>→</a:t>
            </a:r>
            <a:r>
              <a:rPr lang="zh-CN" altLang="en-US" sz="2000" b="1" dirty="0"/>
              <a:t>红</a:t>
            </a:r>
            <a:r>
              <a:rPr lang="zh-CN" altLang="en-US" sz="2000" dirty="0"/>
              <a:t>，同时农场路上的交通灯变绿。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只要在农场路上探测到车辆，就保持一段</a:t>
            </a:r>
            <a:r>
              <a:rPr lang="zh-CN" altLang="en-US" sz="2000" b="1" dirty="0"/>
              <a:t>时间</a:t>
            </a:r>
            <a:r>
              <a:rPr lang="en-US" altLang="zh-CN" sz="2000" b="1" dirty="0"/>
              <a:t>(TL)</a:t>
            </a:r>
            <a:r>
              <a:rPr lang="zh-CN" altLang="en-US" sz="2000" b="1" dirty="0"/>
              <a:t>为绿灯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若农场路上没有车辆，或绿灯超过限定时间，农场路上的交通灯由</a:t>
            </a:r>
            <a:r>
              <a:rPr lang="zh-CN" altLang="en-US" sz="2000" b="1" dirty="0"/>
              <a:t>绿</a:t>
            </a:r>
            <a:r>
              <a:rPr lang="zh-CN" altLang="en-US" sz="2000" dirty="0">
                <a:latin typeface="Arial Black" panose="020B0A04020102020204" pitchFamily="34" charset="0"/>
              </a:rPr>
              <a:t>→</a:t>
            </a:r>
            <a:r>
              <a:rPr lang="zh-CN" altLang="en-US" sz="2000" b="1" dirty="0"/>
              <a:t>黄</a:t>
            </a:r>
            <a:r>
              <a:rPr lang="zh-CN" altLang="en-US" sz="2000" dirty="0">
                <a:latin typeface="Arial Black" panose="020B0A04020102020204" pitchFamily="34" charset="0"/>
              </a:rPr>
              <a:t>→</a:t>
            </a:r>
            <a:r>
              <a:rPr lang="zh-CN" altLang="en-US" sz="2000" b="1" dirty="0"/>
              <a:t>红</a:t>
            </a:r>
            <a:r>
              <a:rPr lang="zh-CN" altLang="en-US" sz="2000" dirty="0"/>
              <a:t>，同时高速公路上的交通灯变回到</a:t>
            </a:r>
            <a:r>
              <a:rPr lang="zh-CN" altLang="en-US" sz="2000" b="1" dirty="0"/>
              <a:t>绿灯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高速公路上的</a:t>
            </a:r>
            <a:r>
              <a:rPr lang="zh-CN" altLang="en-US" sz="2000" b="1" dirty="0">
                <a:solidFill>
                  <a:srgbClr val="0070C0"/>
                </a:solidFill>
              </a:rPr>
              <a:t>绿灯</a:t>
            </a:r>
            <a:r>
              <a:rPr lang="zh-CN" altLang="en-US" sz="2000" dirty="0"/>
              <a:t>应保持一段</a:t>
            </a:r>
            <a:r>
              <a:rPr lang="zh-CN" altLang="en-US" sz="2000" b="1" dirty="0">
                <a:solidFill>
                  <a:srgbClr val="0070C0"/>
                </a:solidFill>
              </a:rPr>
              <a:t>时间</a:t>
            </a:r>
            <a:r>
              <a:rPr lang="en-US" altLang="zh-CN" sz="2000" b="1" dirty="0">
                <a:solidFill>
                  <a:srgbClr val="0070C0"/>
                </a:solidFill>
              </a:rPr>
              <a:t>(TL)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</a:rPr>
              <a:t>黄灯的保持时间为</a:t>
            </a:r>
            <a:r>
              <a:rPr lang="en-US" altLang="zh-CN" sz="2000" b="1" dirty="0">
                <a:solidFill>
                  <a:srgbClr val="0070C0"/>
                </a:solidFill>
              </a:rPr>
              <a:t>TS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EC6067-F7BE-42BD-9846-CFE4C4E3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40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787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3061" y="926113"/>
            <a:ext cx="5380711" cy="582659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 algn="ctr"/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</a:rPr>
              <a:t>农场</a:t>
            </a: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</a:rPr>
              <a:t>高速公路 交通红绿灯</a:t>
            </a: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</a:rPr>
              <a:t>*</a:t>
            </a:r>
            <a:endParaRPr lang="zh-CN" alt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C332A75-7D4F-40EA-A2C2-7A894125129F}"/>
              </a:ext>
            </a:extLst>
          </p:cNvPr>
          <p:cNvGrpSpPr/>
          <p:nvPr/>
        </p:nvGrpSpPr>
        <p:grpSpPr>
          <a:xfrm>
            <a:off x="266008" y="927710"/>
            <a:ext cx="4262072" cy="4229160"/>
            <a:chOff x="1524001" y="997459"/>
            <a:chExt cx="4262072" cy="4229160"/>
          </a:xfrm>
        </p:grpSpPr>
        <p:sp>
          <p:nvSpPr>
            <p:cNvPr id="25" name="矩形 24"/>
            <p:cNvSpPr/>
            <p:nvPr/>
          </p:nvSpPr>
          <p:spPr>
            <a:xfrm>
              <a:off x="2784442" y="2935576"/>
              <a:ext cx="1800000" cy="10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交通灯</a:t>
              </a:r>
              <a:endParaRPr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控制器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2784442" y="4686619"/>
              <a:ext cx="180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时钟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2202900" y="3283867"/>
              <a:ext cx="540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2202900" y="3738722"/>
              <a:ext cx="540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524001" y="3099201"/>
              <a:ext cx="658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reset</a:t>
              </a:r>
              <a:endParaRPr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10394" y="355405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zh-CN" altLang="en-US" dirty="0"/>
            </a:p>
          </p:txBody>
        </p:sp>
        <p:cxnSp>
          <p:nvCxnSpPr>
            <p:cNvPr id="31" name="直接箭头连接符 30"/>
            <p:cNvCxnSpPr>
              <a:stCxn id="35" idx="2"/>
              <a:endCxn id="25" idx="0"/>
            </p:cNvCxnSpPr>
            <p:nvPr/>
          </p:nvCxnSpPr>
          <p:spPr>
            <a:xfrm>
              <a:off x="3684442" y="2273228"/>
              <a:ext cx="0" cy="6623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4584442" y="3468533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3141236" y="241538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clk3</a:t>
              </a:r>
              <a:endParaRPr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55296" y="3283867"/>
              <a:ext cx="730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Lights</a:t>
              </a:r>
              <a:endParaRPr lang="zh-CN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2784442" y="1733227"/>
              <a:ext cx="180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分频器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直接箭头连接符 35"/>
            <p:cNvCxnSpPr/>
            <p:nvPr/>
          </p:nvCxnSpPr>
          <p:spPr>
            <a:xfrm rot="16200000" flipV="1">
              <a:off x="3663582" y="4350446"/>
              <a:ext cx="540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3532509" y="4166431"/>
              <a:ext cx="401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TS</a:t>
              </a:r>
              <a:endParaRPr lang="zh-CN" altLang="en-US" dirty="0"/>
            </a:p>
          </p:txBody>
        </p:sp>
        <p:cxnSp>
          <p:nvCxnSpPr>
            <p:cNvPr id="52" name="直接箭头连接符 51"/>
            <p:cNvCxnSpPr/>
            <p:nvPr/>
          </p:nvCxnSpPr>
          <p:spPr>
            <a:xfrm rot="16200000" flipV="1">
              <a:off x="3998865" y="4362166"/>
              <a:ext cx="540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4301393" y="4147656"/>
              <a:ext cx="401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TL</a:t>
              </a:r>
              <a:endParaRPr lang="zh-CN" altLang="en-US" dirty="0"/>
            </a:p>
          </p:txBody>
        </p:sp>
        <p:cxnSp>
          <p:nvCxnSpPr>
            <p:cNvPr id="59" name="直接箭头连接符 58"/>
            <p:cNvCxnSpPr>
              <a:stCxn id="60" idx="2"/>
              <a:endCxn id="35" idx="0"/>
            </p:cNvCxnSpPr>
            <p:nvPr/>
          </p:nvCxnSpPr>
          <p:spPr>
            <a:xfrm>
              <a:off x="3684442" y="1366791"/>
              <a:ext cx="0" cy="3664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3021440" y="9974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CLK100MHZ</a:t>
              </a:r>
              <a:endParaRPr lang="zh-CN" altLang="en-US" dirty="0"/>
            </a:p>
          </p:txBody>
        </p:sp>
        <p:cxnSp>
          <p:nvCxnSpPr>
            <p:cNvPr id="61" name="直接箭头连接符 60"/>
            <p:cNvCxnSpPr/>
            <p:nvPr/>
          </p:nvCxnSpPr>
          <p:spPr>
            <a:xfrm rot="5400000">
              <a:off x="2883225" y="4362166"/>
              <a:ext cx="540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2663893" y="417051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</a:t>
              </a:r>
              <a:endParaRPr lang="zh-CN" altLang="en-US" dirty="0"/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64162" y="5361244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：在农场路的两个方向上探测到车辆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3253" y="5721236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</a:t>
            </a:r>
            <a:r>
              <a:rPr lang="zh-CN" altLang="en-US" dirty="0"/>
              <a:t>：</a:t>
            </a:r>
            <a:r>
              <a:rPr lang="zh-CN" altLang="en-US" b="1" dirty="0"/>
              <a:t>复位</a:t>
            </a:r>
            <a:r>
              <a:rPr lang="zh-CN" altLang="en-US" dirty="0"/>
              <a:t>定时器，开始对长、短时间间隔进行计时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3253" y="6048635"/>
            <a:ext cx="248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TS</a:t>
            </a:r>
            <a:r>
              <a:rPr lang="zh-CN" altLang="en-US" dirty="0"/>
              <a:t>：相对短的时间已到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3253" y="6374957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TL</a:t>
            </a:r>
            <a:r>
              <a:rPr lang="zh-CN" altLang="en-US" dirty="0"/>
              <a:t>：相对长的时间已到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65C0455-81AD-4214-ADD3-50E5C4D65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1025" y="964949"/>
            <a:ext cx="3797686" cy="29808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11EA35-33D4-4E85-8A15-F0B416B8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41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349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1" y="943046"/>
            <a:ext cx="5675210" cy="4776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9621" y="2938684"/>
            <a:ext cx="7136815" cy="385558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 algn="ctr"/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</a:rPr>
              <a:t>农场</a:t>
            </a: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</a:rPr>
              <a:t>高速公路</a:t>
            </a: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</a:rPr>
              <a:t>*</a:t>
            </a:r>
            <a:endParaRPr lang="zh-CN" alt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9043201" y="959485"/>
            <a:ext cx="3431431" cy="3159252"/>
            <a:chOff x="2592" y="1152"/>
            <a:chExt cx="2840" cy="2552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4416" y="1152"/>
              <a:ext cx="66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4102" tIns="19979" rIns="14102" bIns="19979"/>
            <a:lstStyle>
              <a:lvl1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ts val="1555"/>
                </a:lnSpc>
                <a:defRPr/>
              </a:pPr>
              <a:r>
                <a:rPr lang="en-US" altLang="zh-CN" sz="1185">
                  <a:solidFill>
                    <a:srgbClr val="000000"/>
                  </a:solidFill>
                  <a:latin typeface="Tahoma" panose="020B0604030504040204" pitchFamily="34" charset="0"/>
                </a:rPr>
                <a:t>Reset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4944" y="2257"/>
              <a:ext cx="488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4102" tIns="19979" rIns="14102" bIns="19979"/>
            <a:lstStyle>
              <a:lvl1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ts val="1555"/>
                </a:lnSpc>
                <a:defRPr/>
              </a:pPr>
              <a:r>
                <a:rPr lang="en-US" altLang="zh-CN" sz="1185">
                  <a:solidFill>
                    <a:srgbClr val="000000"/>
                  </a:solidFill>
                  <a:latin typeface="Tahoma" panose="020B0604030504040204" pitchFamily="34" charset="0"/>
                </a:rPr>
                <a:t>TS'</a:t>
              </a: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4224" y="1872"/>
              <a:ext cx="759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4102" tIns="19979" rIns="14102" bIns="19979"/>
            <a:lstStyle>
              <a:lvl1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ts val="1555"/>
                </a:lnSpc>
                <a:defRPr/>
              </a:pPr>
              <a:r>
                <a:rPr lang="en-US" altLang="zh-CN" sz="1185">
                  <a:solidFill>
                    <a:srgbClr val="000000"/>
                  </a:solidFill>
                  <a:latin typeface="Tahoma" panose="020B0604030504040204" pitchFamily="34" charset="0"/>
                </a:rPr>
                <a:t>TS / ST</a:t>
              </a: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3359" y="1201"/>
              <a:ext cx="728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4102" tIns="19979" rIns="14102" bIns="19979"/>
            <a:lstStyle>
              <a:lvl1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ts val="1555"/>
                </a:lnSpc>
                <a:defRPr/>
              </a:pPr>
              <a:r>
                <a:rPr lang="en-US" altLang="zh-CN" sz="1185">
                  <a:solidFill>
                    <a:srgbClr val="000000"/>
                  </a:solidFill>
                  <a:latin typeface="Tahoma" panose="020B0604030504040204" pitchFamily="34" charset="0"/>
                </a:rPr>
                <a:t>(TL•C)'</a:t>
              </a:r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2976" y="1872"/>
              <a:ext cx="904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4102" tIns="19979" rIns="14102" bIns="19979"/>
            <a:lstStyle>
              <a:lvl1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ts val="1555"/>
                </a:lnSpc>
                <a:defRPr/>
              </a:pPr>
              <a:r>
                <a:rPr lang="en-US" altLang="zh-CN" sz="1185">
                  <a:solidFill>
                    <a:srgbClr val="000000"/>
                  </a:solidFill>
                  <a:latin typeface="Tahoma" panose="020B0604030504040204" pitchFamily="34" charset="0"/>
                </a:rPr>
                <a:t>TL•C / ST</a:t>
              </a:r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2592" y="2257"/>
              <a:ext cx="488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4102" tIns="19979" rIns="14102" bIns="19979"/>
            <a:lstStyle>
              <a:lvl1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ts val="1555"/>
                </a:lnSpc>
                <a:defRPr/>
              </a:pPr>
              <a:r>
                <a:rPr lang="en-US" altLang="zh-CN" sz="1185">
                  <a:solidFill>
                    <a:srgbClr val="000000"/>
                  </a:solidFill>
                  <a:latin typeface="Tahoma" panose="020B0604030504040204" pitchFamily="34" charset="0"/>
                </a:rPr>
                <a:t>TS'</a:t>
              </a:r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3168" y="2784"/>
              <a:ext cx="762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4102" tIns="19979" rIns="14102" bIns="19979"/>
            <a:lstStyle>
              <a:lvl1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ts val="1555"/>
                </a:lnSpc>
                <a:defRPr/>
              </a:pPr>
              <a:r>
                <a:rPr lang="en-US" altLang="zh-CN" sz="1185">
                  <a:solidFill>
                    <a:srgbClr val="000000"/>
                  </a:solidFill>
                  <a:latin typeface="Tahoma" panose="020B0604030504040204" pitchFamily="34" charset="0"/>
                </a:rPr>
                <a:t>TS / ST</a:t>
              </a: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3649" y="3456"/>
              <a:ext cx="631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4102" tIns="19979" rIns="14102" bIns="19979"/>
            <a:lstStyle>
              <a:lvl1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ts val="1555"/>
                </a:lnSpc>
                <a:defRPr/>
              </a:pPr>
              <a:r>
                <a:rPr lang="en-US" altLang="zh-CN" sz="1185">
                  <a:solidFill>
                    <a:srgbClr val="000000"/>
                  </a:solidFill>
                  <a:latin typeface="Tahoma" panose="020B0604030504040204" pitchFamily="34" charset="0"/>
                </a:rPr>
                <a:t>(TL+C')'</a:t>
              </a:r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4224" y="2784"/>
              <a:ext cx="936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4102" tIns="19979" rIns="14102" bIns="19979"/>
            <a:lstStyle>
              <a:lvl1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ts val="1555"/>
                </a:lnSpc>
                <a:defRPr/>
              </a:pPr>
              <a:r>
                <a:rPr lang="en-US" altLang="zh-CN" sz="1185" dirty="0">
                  <a:solidFill>
                    <a:srgbClr val="000000"/>
                  </a:solidFill>
                  <a:latin typeface="Tahoma" panose="020B0604030504040204" pitchFamily="34" charset="0"/>
                </a:rPr>
                <a:t>TL+C' / ST</a:t>
              </a:r>
            </a:p>
          </p:txBody>
        </p:sp>
        <p:sp>
          <p:nvSpPr>
            <p:cNvPr id="24" name="Oval 15"/>
            <p:cNvSpPr>
              <a:spLocks noChangeArrowheads="1"/>
            </p:cNvSpPr>
            <p:nvPr/>
          </p:nvSpPr>
          <p:spPr bwMode="auto">
            <a:xfrm>
              <a:off x="3744" y="1535"/>
              <a:ext cx="384" cy="38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691" tIns="33845" rIns="67691" bIns="33845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zh-CN" sz="1185">
                  <a:latin typeface="Tahoma" panose="020B0604030504040204" pitchFamily="34" charset="0"/>
                </a:rPr>
                <a:t>HG</a:t>
              </a:r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3744" y="2880"/>
              <a:ext cx="384" cy="38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691" tIns="33845" rIns="67691" bIns="33845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zh-CN" sz="1185" dirty="0">
                  <a:latin typeface="Tahoma" panose="020B0604030504040204" pitchFamily="34" charset="0"/>
                </a:rPr>
                <a:t>FG</a:t>
              </a:r>
            </a:p>
          </p:txBody>
        </p:sp>
        <p:sp>
          <p:nvSpPr>
            <p:cNvPr id="26" name="Oval 17"/>
            <p:cNvSpPr>
              <a:spLocks noChangeArrowheads="1"/>
            </p:cNvSpPr>
            <p:nvPr/>
          </p:nvSpPr>
          <p:spPr bwMode="auto">
            <a:xfrm>
              <a:off x="4416" y="2208"/>
              <a:ext cx="384" cy="38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691" tIns="33845" rIns="67691" bIns="33845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zh-CN" sz="1185">
                  <a:latin typeface="Tahoma" panose="020B0604030504040204" pitchFamily="34" charset="0"/>
                </a:rPr>
                <a:t>FY</a:t>
              </a:r>
            </a:p>
          </p:txBody>
        </p:sp>
        <p:sp>
          <p:nvSpPr>
            <p:cNvPr id="27" name="Oval 18"/>
            <p:cNvSpPr>
              <a:spLocks noChangeArrowheads="1"/>
            </p:cNvSpPr>
            <p:nvPr/>
          </p:nvSpPr>
          <p:spPr bwMode="auto">
            <a:xfrm>
              <a:off x="3072" y="2208"/>
              <a:ext cx="384" cy="38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691" tIns="33845" rIns="67691" bIns="33845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700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defRPr/>
              </a:pPr>
              <a:r>
                <a:rPr lang="en-US" altLang="zh-CN" sz="1185">
                  <a:latin typeface="Tahoma" panose="020B0604030504040204" pitchFamily="34" charset="0"/>
                </a:rPr>
                <a:t>HY</a:t>
              </a:r>
            </a:p>
          </p:txBody>
        </p:sp>
        <p:cxnSp>
          <p:nvCxnSpPr>
            <p:cNvPr id="28" name="AutoShape 19"/>
            <p:cNvCxnSpPr>
              <a:cxnSpLocks noChangeShapeType="1"/>
              <a:stCxn id="24" idx="3"/>
              <a:endCxn id="27" idx="7"/>
            </p:cNvCxnSpPr>
            <p:nvPr/>
          </p:nvCxnSpPr>
          <p:spPr bwMode="auto">
            <a:xfrm flipH="1">
              <a:off x="3400" y="1864"/>
              <a:ext cx="400" cy="4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20"/>
            <p:cNvCxnSpPr>
              <a:cxnSpLocks noChangeShapeType="1"/>
              <a:stCxn id="27" idx="5"/>
              <a:endCxn id="25" idx="1"/>
            </p:cNvCxnSpPr>
            <p:nvPr/>
          </p:nvCxnSpPr>
          <p:spPr bwMode="auto">
            <a:xfrm>
              <a:off x="3400" y="2536"/>
              <a:ext cx="400" cy="4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1"/>
            <p:cNvCxnSpPr>
              <a:cxnSpLocks noChangeShapeType="1"/>
              <a:stCxn id="25" idx="7"/>
              <a:endCxn id="26" idx="3"/>
            </p:cNvCxnSpPr>
            <p:nvPr/>
          </p:nvCxnSpPr>
          <p:spPr bwMode="auto">
            <a:xfrm flipV="1">
              <a:off x="4072" y="2536"/>
              <a:ext cx="400" cy="4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22"/>
            <p:cNvCxnSpPr>
              <a:cxnSpLocks noChangeShapeType="1"/>
              <a:stCxn id="26" idx="1"/>
              <a:endCxn id="24" idx="5"/>
            </p:cNvCxnSpPr>
            <p:nvPr/>
          </p:nvCxnSpPr>
          <p:spPr bwMode="auto">
            <a:xfrm flipH="1" flipV="1">
              <a:off x="4072" y="1864"/>
              <a:ext cx="400" cy="4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23"/>
            <p:cNvCxnSpPr>
              <a:cxnSpLocks noChangeShapeType="1"/>
              <a:stCxn id="24" idx="6"/>
              <a:endCxn id="24" idx="2"/>
            </p:cNvCxnSpPr>
            <p:nvPr/>
          </p:nvCxnSpPr>
          <p:spPr bwMode="auto">
            <a:xfrm flipH="1">
              <a:off x="3744" y="1728"/>
              <a:ext cx="384" cy="1"/>
            </a:xfrm>
            <a:prstGeom prst="curvedConnector5">
              <a:avLst>
                <a:gd name="adj1" fmla="val -37500"/>
                <a:gd name="adj2" fmla="val -33600000"/>
                <a:gd name="adj3" fmla="val 1375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24"/>
            <p:cNvCxnSpPr>
              <a:cxnSpLocks noChangeShapeType="1"/>
              <a:stCxn id="27" idx="0"/>
              <a:endCxn id="27" idx="4"/>
            </p:cNvCxnSpPr>
            <p:nvPr/>
          </p:nvCxnSpPr>
          <p:spPr bwMode="auto">
            <a:xfrm rot="5400000" flipV="1">
              <a:off x="3073" y="2399"/>
              <a:ext cx="384" cy="1"/>
            </a:xfrm>
            <a:prstGeom prst="curvedConnector5">
              <a:avLst>
                <a:gd name="adj1" fmla="val -37500"/>
                <a:gd name="adj2" fmla="val -41000000"/>
                <a:gd name="adj3" fmla="val 1375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25"/>
            <p:cNvCxnSpPr>
              <a:cxnSpLocks noChangeShapeType="1"/>
              <a:stCxn id="26" idx="4"/>
              <a:endCxn id="26" idx="0"/>
            </p:cNvCxnSpPr>
            <p:nvPr/>
          </p:nvCxnSpPr>
          <p:spPr bwMode="auto">
            <a:xfrm rot="5400000" flipH="1" flipV="1">
              <a:off x="4417" y="2399"/>
              <a:ext cx="384" cy="1"/>
            </a:xfrm>
            <a:prstGeom prst="curvedConnector5">
              <a:avLst>
                <a:gd name="adj1" fmla="val -37500"/>
                <a:gd name="adj2" fmla="val 33600000"/>
                <a:gd name="adj3" fmla="val 1375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26"/>
            <p:cNvCxnSpPr>
              <a:cxnSpLocks noChangeShapeType="1"/>
            </p:cNvCxnSpPr>
            <p:nvPr/>
          </p:nvCxnSpPr>
          <p:spPr bwMode="auto">
            <a:xfrm rot="10800000" flipH="1" flipV="1">
              <a:off x="3744" y="3072"/>
              <a:ext cx="384" cy="1"/>
            </a:xfrm>
            <a:prstGeom prst="curvedConnector5">
              <a:avLst>
                <a:gd name="adj1" fmla="val -37500"/>
                <a:gd name="adj2" fmla="val 39099995"/>
                <a:gd name="adj3" fmla="val 1375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 flipH="1">
              <a:off x="4080" y="1248"/>
              <a:ext cx="335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1333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EA5906-5CDB-42A3-89A9-84439424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42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47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spc="6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呼 吸 灯</a:t>
            </a:r>
            <a:endParaRPr lang="zh-CN" altLang="en-US" sz="12500" b="1" spc="60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4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115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A1D2DA-AEE4-4225-A168-226F6AB9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呼吸灯？</a:t>
            </a:r>
          </a:p>
        </p:txBody>
      </p:sp>
      <p:pic>
        <p:nvPicPr>
          <p:cNvPr id="4" name="呼吸灯">
            <a:hlinkClick r:id="" action="ppaction://media"/>
            <a:extLst>
              <a:ext uri="{FF2B5EF4-FFF2-40B4-BE49-F238E27FC236}">
                <a16:creationId xmlns:a16="http://schemas.microsoft.com/office/drawing/2014/main" id="{CED78327-0287-4F5F-BDA5-D0080BA4CA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83" t="3637" b="7000"/>
          <a:stretch/>
        </p:blipFill>
        <p:spPr>
          <a:xfrm rot="16200000">
            <a:off x="1305488" y="-375572"/>
            <a:ext cx="4172212" cy="67831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539046-36F6-4073-9812-F04B7077693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036" y="5102128"/>
            <a:ext cx="4039067" cy="1755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1CC9C0-38C4-42D4-9869-A43AA926E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5825" y="1064028"/>
            <a:ext cx="5138717" cy="3763885"/>
          </a:xfrm>
          <a:prstGeom prst="rect">
            <a:avLst/>
          </a:prstGeom>
        </p:spPr>
      </p:pic>
      <p:pic>
        <p:nvPicPr>
          <p:cNvPr id="9" name="闪烁灯">
            <a:hlinkClick r:id="" action="ppaction://media"/>
            <a:extLst>
              <a:ext uri="{FF2B5EF4-FFF2-40B4-BE49-F238E27FC236}">
                <a16:creationId xmlns:a16="http://schemas.microsoft.com/office/drawing/2014/main" id="{F280AC46-CCE4-4F82-84F5-F6832583205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32531" b="27954"/>
          <a:stretch/>
        </p:blipFill>
        <p:spPr>
          <a:xfrm>
            <a:off x="8044584" y="4827913"/>
            <a:ext cx="2590800" cy="1806633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A57EC-9511-4690-B494-E6C8AC97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44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12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C1409-867E-463D-ABBD-1B52631A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脉冲宽度调制</a:t>
            </a:r>
            <a:r>
              <a:rPr lang="en-US" altLang="zh-CN" sz="4400" b="1" spc="0" dirty="0">
                <a:solidFill>
                  <a:srgbClr val="FF0000"/>
                </a:solidFill>
                <a:latin typeface="Arial Narrow" panose="020B0606020202030204" pitchFamily="34" charset="0"/>
              </a:rPr>
              <a:t>PWM</a:t>
            </a:r>
            <a:r>
              <a:rPr lang="en-US" altLang="zh-CN" b="1" spc="0" dirty="0">
                <a:latin typeface="Arial Narrow" panose="020B0606020202030204" pitchFamily="34" charset="0"/>
              </a:rPr>
              <a:t> </a:t>
            </a:r>
            <a:r>
              <a:rPr lang="en-US" altLang="zh-CN" spc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(</a:t>
            </a:r>
            <a:r>
              <a:rPr lang="en-US" altLang="zh-CN" b="1" spc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P</a:t>
            </a:r>
            <a:r>
              <a:rPr lang="en-US" altLang="zh-CN" spc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ulse-</a:t>
            </a:r>
            <a:r>
              <a:rPr lang="en-US" altLang="zh-CN" b="1" spc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W</a:t>
            </a:r>
            <a:r>
              <a:rPr lang="en-US" altLang="zh-CN" spc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idth </a:t>
            </a:r>
            <a:r>
              <a:rPr lang="en-US" altLang="zh-CN" b="1" spc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M</a:t>
            </a:r>
            <a:r>
              <a:rPr lang="en-US" altLang="zh-CN" spc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odulation)</a:t>
            </a:r>
            <a:endParaRPr lang="zh-CN" altLang="en-US" spc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C01588-270C-4FE5-95E7-CD9CAC4336EA}"/>
              </a:ext>
            </a:extLst>
          </p:cNvPr>
          <p:cNvSpPr txBox="1"/>
          <p:nvPr/>
        </p:nvSpPr>
        <p:spPr>
          <a:xfrm>
            <a:off x="371650" y="981898"/>
            <a:ext cx="11341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/>
              <a:t>将模拟信号变换为数字脉冲信号的一种技术。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8ECA61-761E-4379-AD44-1CE48201E58F}"/>
              </a:ext>
            </a:extLst>
          </p:cNvPr>
          <p:cNvSpPr txBox="1"/>
          <p:nvPr/>
        </p:nvSpPr>
        <p:spPr>
          <a:xfrm>
            <a:off x="1825991" y="4517035"/>
            <a:ext cx="8540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accent5"/>
                </a:solidFill>
              </a:rPr>
              <a:t>占空比</a:t>
            </a:r>
            <a:r>
              <a:rPr lang="en-US" altLang="zh-CN" sz="2800" dirty="0"/>
              <a:t>(duty cycle)</a:t>
            </a:r>
            <a:r>
              <a:rPr lang="zh-CN" altLang="en-US" sz="2800" dirty="0"/>
              <a:t>：脉冲高时间除以脉冲窗口时间。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03CD77-C15B-479F-ABA5-6B92B520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7" y="2183398"/>
            <a:ext cx="11524354" cy="201729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A7CBCFF-2AE2-4A69-BF9E-1CDFDDDD423C}"/>
              </a:ext>
            </a:extLst>
          </p:cNvPr>
          <p:cNvSpPr/>
          <p:nvPr/>
        </p:nvSpPr>
        <p:spPr>
          <a:xfrm>
            <a:off x="4287125" y="2238818"/>
            <a:ext cx="521712" cy="1736373"/>
          </a:xfrm>
          <a:prstGeom prst="roundRect">
            <a:avLst/>
          </a:prstGeom>
          <a:noFill/>
          <a:ln w="28575">
            <a:solidFill>
              <a:srgbClr val="FF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54AA84-8055-4EC4-97DA-7780A4A0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45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B6DD02-FE1C-47AF-E8A1-552F4E433CE9}"/>
                  </a:ext>
                </a:extLst>
              </p:cNvPr>
              <p:cNvSpPr txBox="1"/>
              <p:nvPr/>
            </p:nvSpPr>
            <p:spPr>
              <a:xfrm>
                <a:off x="3258154" y="5442361"/>
                <a:ext cx="5487400" cy="867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占空比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脉冲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高电平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持续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时间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脉冲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周期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B6DD02-FE1C-47AF-E8A1-552F4E433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154" y="5442361"/>
                <a:ext cx="5487400" cy="8674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930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33B0A-0780-468D-AEFB-4EA7DB80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PWM-LED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478CB3-C393-4B50-8F18-81E7D162B7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5686" y="1335136"/>
            <a:ext cx="4039067" cy="17558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F5F673-D325-472B-8B60-24065B52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0000"/>
            <a:ext cx="6106462" cy="50768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9CCEC7-C84A-4662-8C40-DC108D655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072" y="3722329"/>
            <a:ext cx="7552683" cy="26128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6140449-4566-41FB-852A-65D91BA4EAC4}"/>
              </a:ext>
            </a:extLst>
          </p:cNvPr>
          <p:cNvSpPr txBox="1"/>
          <p:nvPr/>
        </p:nvSpPr>
        <p:spPr>
          <a:xfrm>
            <a:off x="814792" y="147564"/>
            <a:ext cx="2287402" cy="577751"/>
          </a:xfrm>
          <a:prstGeom prst="flowChartMultidocumen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PWM_LED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1005BE-F5DA-49D3-8FF4-00BE4B95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46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2287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5DF33-1BFB-44AE-A85D-30396B1E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呼吸灯</a:t>
            </a:r>
            <a:r>
              <a:rPr lang="zh-CN" altLang="en-US" b="1" dirty="0"/>
              <a:t>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22674D-901A-4462-9DEC-46B7A521FDD0}"/>
              </a:ext>
            </a:extLst>
          </p:cNvPr>
          <p:cNvSpPr txBox="1"/>
          <p:nvPr/>
        </p:nvSpPr>
        <p:spPr>
          <a:xfrm>
            <a:off x="814792" y="147564"/>
            <a:ext cx="2287402" cy="577751"/>
          </a:xfrm>
          <a:prstGeom prst="flowChartMultidocumen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solidFill>
                  <a:schemeClr val="accent1"/>
                </a:solidFill>
              </a:rPr>
              <a:t>breathLED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B82923-00E6-4159-87E9-21D42C9A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2" y="1230283"/>
            <a:ext cx="5796539" cy="501300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2C936AA-A268-4231-808E-A59EE36B4BCC}"/>
              </a:ext>
            </a:extLst>
          </p:cNvPr>
          <p:cNvGrpSpPr/>
          <p:nvPr/>
        </p:nvGrpSpPr>
        <p:grpSpPr>
          <a:xfrm>
            <a:off x="931025" y="1230283"/>
            <a:ext cx="11133774" cy="5013007"/>
            <a:chOff x="931025" y="1230283"/>
            <a:chExt cx="11133774" cy="501300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AD0B37D-55C5-4AAD-B76B-765018947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8876" y="1230283"/>
              <a:ext cx="5585923" cy="501300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76DD5A1-68E9-4DE8-8D64-BBA5CC5B01DB}"/>
                </a:ext>
              </a:extLst>
            </p:cNvPr>
            <p:cNvSpPr/>
            <p:nvPr/>
          </p:nvSpPr>
          <p:spPr>
            <a:xfrm>
              <a:off x="931025" y="4150822"/>
              <a:ext cx="4843550" cy="4100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2A399B54-9A52-40E0-8364-478CBE430863}"/>
                </a:ext>
              </a:extLst>
            </p:cNvPr>
            <p:cNvSpPr/>
            <p:nvPr/>
          </p:nvSpPr>
          <p:spPr>
            <a:xfrm>
              <a:off x="5918662" y="1296784"/>
              <a:ext cx="421178" cy="4891086"/>
            </a:xfrm>
            <a:prstGeom prst="leftBrace">
              <a:avLst>
                <a:gd name="adj1" fmla="val 69697"/>
                <a:gd name="adj2" fmla="val 62916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97F906-A371-4756-A5C9-186B5E8A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47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96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dirty="0"/>
              <a:t>设计检测是否输入“</a:t>
            </a:r>
            <a:r>
              <a:rPr lang="en-US" altLang="zh-CN" dirty="0"/>
              <a:t>110</a:t>
            </a:r>
            <a:r>
              <a:rPr lang="zh-CN" altLang="en-US" dirty="0"/>
              <a:t>” 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46536" y="1023338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①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确定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输入变量、输出变量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33915" y="1579685"/>
                <a:ext cx="66960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输入变量：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𝒙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（二进制序列 “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000011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110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000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”）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5" y="1579685"/>
                <a:ext cx="6696064" cy="584775"/>
              </a:xfrm>
              <a:prstGeom prst="rect">
                <a:avLst/>
              </a:prstGeom>
              <a:blipFill>
                <a:blip r:embed="rId2"/>
                <a:stretch>
                  <a:fillRect l="-1365" t="-13542" r="-36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33915" y="2286919"/>
                <a:ext cx="53335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输出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变量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𝒁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=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: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当连续输入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“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110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”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）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5" y="2286919"/>
                <a:ext cx="5333511" cy="461665"/>
              </a:xfrm>
              <a:prstGeom prst="rect">
                <a:avLst/>
              </a:prstGeom>
              <a:blipFill>
                <a:blip r:embed="rId3"/>
                <a:stretch>
                  <a:fillRect l="-1714" t="-9211" r="-1029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4AF33C0F-7A44-4283-8C0E-29F07D0A7A64}"/>
              </a:ext>
            </a:extLst>
          </p:cNvPr>
          <p:cNvGrpSpPr/>
          <p:nvPr/>
        </p:nvGrpSpPr>
        <p:grpSpPr>
          <a:xfrm>
            <a:off x="7953067" y="1335755"/>
            <a:ext cx="3817767" cy="1125203"/>
            <a:chOff x="2344747" y="1630014"/>
            <a:chExt cx="3817767" cy="11252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69DA521-12D0-4B79-B708-6E7748E28A8D}"/>
                    </a:ext>
                  </a:extLst>
                </p:cNvPr>
                <p:cNvSpPr/>
                <p:nvPr/>
              </p:nvSpPr>
              <p:spPr>
                <a:xfrm>
                  <a:off x="3660746" y="1630014"/>
                  <a:ext cx="1346662" cy="112520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69DA521-12D0-4B79-B708-6E7748E28A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746" y="1630014"/>
                  <a:ext cx="1346662" cy="11252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B1C5D8B4-39CF-49C2-9C32-2388486A5C3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5007408" y="2166332"/>
              <a:ext cx="6951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76C975A-A461-40D8-8750-395DBDEA04DA}"/>
                    </a:ext>
                  </a:extLst>
                </p:cNvPr>
                <p:cNvSpPr txBox="1"/>
                <p:nvPr/>
              </p:nvSpPr>
              <p:spPr>
                <a:xfrm>
                  <a:off x="5858778" y="1927775"/>
                  <a:ext cx="30373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76C975A-A461-40D8-8750-395DBDEA0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8778" y="1927775"/>
                  <a:ext cx="303736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73570C3-8953-4366-BEE9-D472507E69C6}"/>
                </a:ext>
              </a:extLst>
            </p:cNvPr>
            <p:cNvCxnSpPr/>
            <p:nvPr/>
          </p:nvCxnSpPr>
          <p:spPr>
            <a:xfrm flipV="1">
              <a:off x="2940746" y="1939379"/>
              <a:ext cx="720000" cy="18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94122CA-EC5A-4B8A-AB78-FDA7BBB6A778}"/>
                    </a:ext>
                  </a:extLst>
                </p:cNvPr>
                <p:cNvSpPr txBox="1"/>
                <p:nvPr/>
              </p:nvSpPr>
              <p:spPr>
                <a:xfrm>
                  <a:off x="2558495" y="1677949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94122CA-EC5A-4B8A-AB78-FDA7BBB6A7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495" y="1677949"/>
                  <a:ext cx="283411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9D2554B-5123-4A74-B7A0-0CE31224B0ED}"/>
                </a:ext>
              </a:extLst>
            </p:cNvPr>
            <p:cNvGrpSpPr/>
            <p:nvPr/>
          </p:nvGrpSpPr>
          <p:grpSpPr>
            <a:xfrm>
              <a:off x="2344747" y="2267195"/>
              <a:ext cx="1315999" cy="430887"/>
              <a:chOff x="1090720" y="2075154"/>
              <a:chExt cx="1315999" cy="430887"/>
            </a:xfrm>
          </p:grpSpPr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95C4368B-7483-4876-8498-2DCF08B5DEB4}"/>
                  </a:ext>
                </a:extLst>
              </p:cNvPr>
              <p:cNvCxnSpPr/>
              <p:nvPr/>
            </p:nvCxnSpPr>
            <p:spPr>
              <a:xfrm flipV="1">
                <a:off x="1686719" y="2295335"/>
                <a:ext cx="720000" cy="1817"/>
              </a:xfrm>
              <a:prstGeom prst="straightConnector1">
                <a:avLst/>
              </a:prstGeom>
              <a:ln w="28575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D1CDA8F-E92E-4321-8935-F33077B7200D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720" y="2075154"/>
                    <a:ext cx="569964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𝑐𝑙𝑘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D1CDA8F-E92E-4321-8935-F33077B720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0720" y="2075154"/>
                    <a:ext cx="569964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F9507DE-1E3D-407A-BE3E-35075F7B6A1A}"/>
              </a:ext>
            </a:extLst>
          </p:cNvPr>
          <p:cNvGrpSpPr/>
          <p:nvPr/>
        </p:nvGrpSpPr>
        <p:grpSpPr>
          <a:xfrm>
            <a:off x="646536" y="3162508"/>
            <a:ext cx="10020396" cy="2249383"/>
            <a:chOff x="646536" y="3162508"/>
            <a:chExt cx="10020396" cy="22493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310CC9E-31DC-4A7A-8169-C4528590D3C1}"/>
                    </a:ext>
                  </a:extLst>
                </p:cNvPr>
                <p:cNvSpPr txBox="1"/>
                <p:nvPr/>
              </p:nvSpPr>
              <p:spPr>
                <a:xfrm>
                  <a:off x="9893963" y="4014032"/>
                  <a:ext cx="772969" cy="52322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</m:oMath>
                  </a14:m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/</a:t>
                  </a:r>
                  <a14:m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𝒁</m:t>
                      </m:r>
                    </m:oMath>
                  </a14:m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310CC9E-31DC-4A7A-8169-C4528590D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3963" y="4014032"/>
                  <a:ext cx="772969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9091" b="-3068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3804A15-877E-403F-A560-1891C3758D5D}"/>
                </a:ext>
              </a:extLst>
            </p:cNvPr>
            <p:cNvGrpSpPr/>
            <p:nvPr/>
          </p:nvGrpSpPr>
          <p:grpSpPr>
            <a:xfrm>
              <a:off x="646536" y="3162508"/>
              <a:ext cx="2589309" cy="2249383"/>
              <a:chOff x="646536" y="3162508"/>
              <a:chExt cx="2589309" cy="2249383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7527196-7352-47ED-957A-3CB026C1041F}"/>
                  </a:ext>
                </a:extLst>
              </p:cNvPr>
              <p:cNvSpPr txBox="1"/>
              <p:nvPr/>
            </p:nvSpPr>
            <p:spPr>
              <a:xfrm>
                <a:off x="646536" y="3162508"/>
                <a:ext cx="24384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② </a:t>
                </a:r>
                <a:r>
                  <a:rPr kumimoji="0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画出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状态图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椭圆 16">
                    <a:extLst>
                      <a:ext uri="{FF2B5EF4-FFF2-40B4-BE49-F238E27FC236}">
                        <a16:creationId xmlns:a16="http://schemas.microsoft.com/office/drawing/2014/main" id="{E11ADAD9-58DF-4E7D-BB79-09327E2DA50A}"/>
                      </a:ext>
                    </a:extLst>
                  </p:cNvPr>
                  <p:cNvSpPr/>
                  <p:nvPr/>
                </p:nvSpPr>
                <p:spPr>
                  <a:xfrm>
                    <a:off x="2443845" y="4619891"/>
                    <a:ext cx="792000" cy="79200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oMath>
                      </m:oMathPara>
                    </a14:m>
                    <a:endParaRPr kumimoji="0" lang="en-US" altLang="zh-CN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7" name="椭圆 16">
                    <a:extLst>
                      <a:ext uri="{FF2B5EF4-FFF2-40B4-BE49-F238E27FC236}">
                        <a16:creationId xmlns:a16="http://schemas.microsoft.com/office/drawing/2014/main" id="{E11ADAD9-58DF-4E7D-BB79-09327E2DA5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3845" y="4619891"/>
                    <a:ext cx="792000" cy="79200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149D2AC-68F7-400F-9D50-BF0E81149432}"/>
              </a:ext>
            </a:extLst>
          </p:cNvPr>
          <p:cNvGrpSpPr/>
          <p:nvPr/>
        </p:nvGrpSpPr>
        <p:grpSpPr>
          <a:xfrm>
            <a:off x="1419776" y="4742227"/>
            <a:ext cx="1146405" cy="560028"/>
            <a:chOff x="799073" y="4125486"/>
            <a:chExt cx="1146405" cy="56002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410DE44-253E-4532-8718-F1E196BA3305}"/>
                </a:ext>
              </a:extLst>
            </p:cNvPr>
            <p:cNvSpPr txBox="1"/>
            <p:nvPr/>
          </p:nvSpPr>
          <p:spPr>
            <a:xfrm>
              <a:off x="799073" y="4232113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5" name="曲线连接符 29">
              <a:extLst>
                <a:ext uri="{FF2B5EF4-FFF2-40B4-BE49-F238E27FC236}">
                  <a16:creationId xmlns:a16="http://schemas.microsoft.com/office/drawing/2014/main" id="{A91B21BF-23A4-4840-BD1B-29EBE65768A7}"/>
                </a:ext>
              </a:extLst>
            </p:cNvPr>
            <p:cNvCxnSpPr>
              <a:stCxn id="17" idx="3"/>
              <a:endCxn id="17" idx="1"/>
            </p:cNvCxnSpPr>
            <p:nvPr/>
          </p:nvCxnSpPr>
          <p:spPr>
            <a:xfrm rot="5400000" flipH="1">
              <a:off x="1659114" y="4399150"/>
              <a:ext cx="560028" cy="12700"/>
            </a:xfrm>
            <a:prstGeom prst="curvedConnector5">
              <a:avLst>
                <a:gd name="adj1" fmla="val -26442"/>
                <a:gd name="adj2" fmla="val 4133433"/>
                <a:gd name="adj3" fmla="val 124389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D1A39F0-6DB3-45DC-9444-D044E0F6CF33}"/>
              </a:ext>
            </a:extLst>
          </p:cNvPr>
          <p:cNvGrpSpPr/>
          <p:nvPr/>
        </p:nvGrpSpPr>
        <p:grpSpPr>
          <a:xfrm>
            <a:off x="3235845" y="4619891"/>
            <a:ext cx="1897527" cy="859905"/>
            <a:chOff x="3235845" y="4619891"/>
            <a:chExt cx="1897527" cy="859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65884A0E-B562-4ABE-AD30-826033A955E7}"/>
                    </a:ext>
                  </a:extLst>
                </p:cNvPr>
                <p:cNvSpPr/>
                <p:nvPr/>
              </p:nvSpPr>
              <p:spPr>
                <a:xfrm>
                  <a:off x="4341372" y="4619891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65884A0E-B562-4ABE-AD30-826033A955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372" y="4619891"/>
                  <a:ext cx="792000" cy="7920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219C577-4AAD-4389-9A70-DB127050E400}"/>
                </a:ext>
              </a:extLst>
            </p:cNvPr>
            <p:cNvCxnSpPr>
              <a:stCxn id="17" idx="6"/>
              <a:endCxn id="18" idx="2"/>
            </p:cNvCxnSpPr>
            <p:nvPr/>
          </p:nvCxnSpPr>
          <p:spPr>
            <a:xfrm>
              <a:off x="3235845" y="5015891"/>
              <a:ext cx="110552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BA592F5-1308-4FCD-852B-A7794A1DE4B1}"/>
                </a:ext>
              </a:extLst>
            </p:cNvPr>
            <p:cNvSpPr txBox="1"/>
            <p:nvPr/>
          </p:nvSpPr>
          <p:spPr>
            <a:xfrm>
              <a:off x="3475843" y="5018131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B519E22-4B82-4C05-B754-0D58008CD695}"/>
              </a:ext>
            </a:extLst>
          </p:cNvPr>
          <p:cNvGrpSpPr/>
          <p:nvPr/>
        </p:nvGrpSpPr>
        <p:grpSpPr>
          <a:xfrm>
            <a:off x="5133372" y="4619891"/>
            <a:ext cx="1897527" cy="859904"/>
            <a:chOff x="5133372" y="4619891"/>
            <a:chExt cx="1897527" cy="8599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5D04DC43-8DEB-4C2D-BA0D-CFE197CB6F0C}"/>
                    </a:ext>
                  </a:extLst>
                </p:cNvPr>
                <p:cNvSpPr/>
                <p:nvPr/>
              </p:nvSpPr>
              <p:spPr>
                <a:xfrm>
                  <a:off x="6238899" y="4619891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5D04DC43-8DEB-4C2D-BA0D-CFE197CB6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8899" y="4619891"/>
                  <a:ext cx="792000" cy="79200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1FC90E7-2F69-4684-A015-344E55E4DCD6}"/>
                </a:ext>
              </a:extLst>
            </p:cNvPr>
            <p:cNvCxnSpPr>
              <a:stCxn id="18" idx="6"/>
              <a:endCxn id="19" idx="2"/>
            </p:cNvCxnSpPr>
            <p:nvPr/>
          </p:nvCxnSpPr>
          <p:spPr>
            <a:xfrm>
              <a:off x="5133372" y="5015891"/>
              <a:ext cx="110552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3B977EA-7FF0-4F86-8B9A-CE3C87964E10}"/>
                </a:ext>
              </a:extLst>
            </p:cNvPr>
            <p:cNvSpPr txBox="1"/>
            <p:nvPr/>
          </p:nvSpPr>
          <p:spPr>
            <a:xfrm>
              <a:off x="5355985" y="5018130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E41BD99-F943-4EFC-929B-3D2EF9B05070}"/>
              </a:ext>
            </a:extLst>
          </p:cNvPr>
          <p:cNvGrpSpPr/>
          <p:nvPr/>
        </p:nvGrpSpPr>
        <p:grpSpPr>
          <a:xfrm>
            <a:off x="2846195" y="3907506"/>
            <a:ext cx="1897527" cy="718735"/>
            <a:chOff x="2225492" y="3290765"/>
            <a:chExt cx="1897527" cy="718735"/>
          </a:xfrm>
        </p:grpSpPr>
        <p:cxnSp>
          <p:nvCxnSpPr>
            <p:cNvPr id="32" name="曲线连接符 30">
              <a:extLst>
                <a:ext uri="{FF2B5EF4-FFF2-40B4-BE49-F238E27FC236}">
                  <a16:creationId xmlns:a16="http://schemas.microsoft.com/office/drawing/2014/main" id="{22CF9572-2122-4173-A453-CE30D2060933}"/>
                </a:ext>
              </a:extLst>
            </p:cNvPr>
            <p:cNvCxnSpPr>
              <a:stCxn id="18" idx="0"/>
              <a:endCxn id="17" idx="0"/>
            </p:cNvCxnSpPr>
            <p:nvPr/>
          </p:nvCxnSpPr>
          <p:spPr>
            <a:xfrm rot="16200000" flipV="1">
              <a:off x="3167906" y="3054386"/>
              <a:ext cx="12700" cy="1897527"/>
            </a:xfrm>
            <a:prstGeom prst="curvedConnector3">
              <a:avLst>
                <a:gd name="adj1" fmla="val 2541803"/>
              </a:avLst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B3E1E6F-2708-411A-AB3D-D1CB56C4BC28}"/>
                </a:ext>
              </a:extLst>
            </p:cNvPr>
            <p:cNvSpPr txBox="1"/>
            <p:nvPr/>
          </p:nvSpPr>
          <p:spPr>
            <a:xfrm>
              <a:off x="2880788" y="3290765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1389887-BA1B-4759-B06E-F84A7580EF8C}"/>
              </a:ext>
            </a:extLst>
          </p:cNvPr>
          <p:cNvGrpSpPr/>
          <p:nvPr/>
        </p:nvGrpSpPr>
        <p:grpSpPr>
          <a:xfrm>
            <a:off x="7030899" y="4628510"/>
            <a:ext cx="1897528" cy="846333"/>
            <a:chOff x="7030899" y="4628510"/>
            <a:chExt cx="1897528" cy="84633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C5F21D-E06D-4F30-BF0A-4E9263CABCCE}"/>
                </a:ext>
              </a:extLst>
            </p:cNvPr>
            <p:cNvSpPr txBox="1"/>
            <p:nvPr/>
          </p:nvSpPr>
          <p:spPr>
            <a:xfrm>
              <a:off x="7262923" y="5013178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E91126C7-C47C-4A76-B46E-644BA2BD10B0}"/>
                    </a:ext>
                  </a:extLst>
                </p:cNvPr>
                <p:cNvSpPr/>
                <p:nvPr/>
              </p:nvSpPr>
              <p:spPr>
                <a:xfrm>
                  <a:off x="8136427" y="4628510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E91126C7-C47C-4A76-B46E-644BA2BD1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6427" y="4628510"/>
                  <a:ext cx="792000" cy="79200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A1A3C4A-BA70-49B0-8BFB-5F13FD459527}"/>
                </a:ext>
              </a:extLst>
            </p:cNvPr>
            <p:cNvCxnSpPr>
              <a:cxnSpLocks/>
              <a:stCxn id="19" idx="6"/>
              <a:endCxn id="42" idx="2"/>
            </p:cNvCxnSpPr>
            <p:nvPr/>
          </p:nvCxnSpPr>
          <p:spPr>
            <a:xfrm>
              <a:off x="7030899" y="5015891"/>
              <a:ext cx="1105528" cy="86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3A1C034-45E2-49A9-B1CE-B6E2B79CDF7F}"/>
              </a:ext>
            </a:extLst>
          </p:cNvPr>
          <p:cNvGrpSpPr/>
          <p:nvPr/>
        </p:nvGrpSpPr>
        <p:grpSpPr>
          <a:xfrm>
            <a:off x="2839845" y="5411891"/>
            <a:ext cx="5692582" cy="1221781"/>
            <a:chOff x="2839845" y="5411891"/>
            <a:chExt cx="5692582" cy="1221781"/>
          </a:xfrm>
        </p:grpSpPr>
        <p:cxnSp>
          <p:nvCxnSpPr>
            <p:cNvPr id="46" name="曲线连接符 30">
              <a:extLst>
                <a:ext uri="{FF2B5EF4-FFF2-40B4-BE49-F238E27FC236}">
                  <a16:creationId xmlns:a16="http://schemas.microsoft.com/office/drawing/2014/main" id="{9B20C5FA-6D84-4556-B572-9630D6FCBA21}"/>
                </a:ext>
              </a:extLst>
            </p:cNvPr>
            <p:cNvCxnSpPr>
              <a:cxnSpLocks/>
              <a:stCxn id="42" idx="4"/>
              <a:endCxn id="17" idx="4"/>
            </p:cNvCxnSpPr>
            <p:nvPr/>
          </p:nvCxnSpPr>
          <p:spPr>
            <a:xfrm rot="5400000" flipH="1">
              <a:off x="5681826" y="2569910"/>
              <a:ext cx="8619" cy="5692582"/>
            </a:xfrm>
            <a:prstGeom prst="curvedConnector3">
              <a:avLst>
                <a:gd name="adj1" fmla="val -9532127"/>
              </a:avLst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48F8E98-0B83-40C4-BD0A-79954140220D}"/>
                </a:ext>
              </a:extLst>
            </p:cNvPr>
            <p:cNvSpPr txBox="1"/>
            <p:nvPr/>
          </p:nvSpPr>
          <p:spPr>
            <a:xfrm>
              <a:off x="5552261" y="6233562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7ECA3C3-0190-49C5-B704-EA1F9150DCA5}"/>
              </a:ext>
            </a:extLst>
          </p:cNvPr>
          <p:cNvGrpSpPr/>
          <p:nvPr/>
        </p:nvGrpSpPr>
        <p:grpSpPr>
          <a:xfrm>
            <a:off x="5017386" y="3743821"/>
            <a:ext cx="3515041" cy="992055"/>
            <a:chOff x="5017386" y="3743821"/>
            <a:chExt cx="3515041" cy="99205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9D5CC21-BC50-4861-A637-06ECCB7637DE}"/>
                </a:ext>
              </a:extLst>
            </p:cNvPr>
            <p:cNvSpPr txBox="1"/>
            <p:nvPr/>
          </p:nvSpPr>
          <p:spPr>
            <a:xfrm>
              <a:off x="6412219" y="3743821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1" name="曲线连接符 30">
              <a:extLst>
                <a:ext uri="{FF2B5EF4-FFF2-40B4-BE49-F238E27FC236}">
                  <a16:creationId xmlns:a16="http://schemas.microsoft.com/office/drawing/2014/main" id="{AC767AC5-2744-4B33-9C26-59F280F71190}"/>
                </a:ext>
              </a:extLst>
            </p:cNvPr>
            <p:cNvCxnSpPr>
              <a:cxnSpLocks/>
              <a:stCxn id="42" idx="0"/>
              <a:endCxn id="18" idx="7"/>
            </p:cNvCxnSpPr>
            <p:nvPr/>
          </p:nvCxnSpPr>
          <p:spPr>
            <a:xfrm rot="16200000" flipH="1" flipV="1">
              <a:off x="6721223" y="2924672"/>
              <a:ext cx="107367" cy="3515041"/>
            </a:xfrm>
            <a:prstGeom prst="curvedConnector3">
              <a:avLst>
                <a:gd name="adj1" fmla="val -417082"/>
              </a:avLst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83AA218-8458-4A4F-B8B1-3DC5BD810C80}"/>
              </a:ext>
            </a:extLst>
          </p:cNvPr>
          <p:cNvGrpSpPr/>
          <p:nvPr/>
        </p:nvGrpSpPr>
        <p:grpSpPr>
          <a:xfrm>
            <a:off x="6361235" y="5289555"/>
            <a:ext cx="560028" cy="835092"/>
            <a:chOff x="6361235" y="5289555"/>
            <a:chExt cx="560028" cy="835092"/>
          </a:xfrm>
        </p:grpSpPr>
        <p:cxnSp>
          <p:nvCxnSpPr>
            <p:cNvPr id="56" name="曲线连接符 30">
              <a:extLst>
                <a:ext uri="{FF2B5EF4-FFF2-40B4-BE49-F238E27FC236}">
                  <a16:creationId xmlns:a16="http://schemas.microsoft.com/office/drawing/2014/main" id="{3C54F686-9601-4A27-A952-21E639C47E0A}"/>
                </a:ext>
              </a:extLst>
            </p:cNvPr>
            <p:cNvCxnSpPr>
              <a:cxnSpLocks/>
              <a:stCxn id="19" idx="5"/>
              <a:endCxn id="19" idx="3"/>
            </p:cNvCxnSpPr>
            <p:nvPr/>
          </p:nvCxnSpPr>
          <p:spPr>
            <a:xfrm rot="5400000">
              <a:off x="6634899" y="5015891"/>
              <a:ext cx="12700" cy="560028"/>
            </a:xfrm>
            <a:prstGeom prst="curvedConnector3">
              <a:avLst>
                <a:gd name="adj1" fmla="val 3716913"/>
              </a:avLst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7FF3E45-E39D-45AA-9523-7B3935C88452}"/>
                </a:ext>
              </a:extLst>
            </p:cNvPr>
            <p:cNvSpPr txBox="1"/>
            <p:nvPr/>
          </p:nvSpPr>
          <p:spPr>
            <a:xfrm>
              <a:off x="6377524" y="5724537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1" name="灯片编号占位符 40">
            <a:extLst>
              <a:ext uri="{FF2B5EF4-FFF2-40B4-BE49-F238E27FC236}">
                <a16:creationId xmlns:a16="http://schemas.microsoft.com/office/drawing/2014/main" id="{88F1EC99-BA0D-4034-BA1B-0303815E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5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10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dirty="0"/>
              <a:t>设计检测是否输入“</a:t>
            </a:r>
            <a:r>
              <a:rPr lang="en-US" altLang="zh-CN" dirty="0"/>
              <a:t>110</a:t>
            </a:r>
            <a:r>
              <a:rPr lang="zh-CN" altLang="en-US" dirty="0"/>
              <a:t>” </a:t>
            </a:r>
            <a:r>
              <a:rPr lang="en-US" altLang="zh-CN" dirty="0"/>
              <a:t>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310CC9E-31DC-4A7A-8169-C4528590D3C1}"/>
                  </a:ext>
                </a:extLst>
              </p:cNvPr>
              <p:cNvSpPr txBox="1"/>
              <p:nvPr/>
            </p:nvSpPr>
            <p:spPr>
              <a:xfrm>
                <a:off x="299467" y="3104955"/>
                <a:ext cx="772969" cy="52322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𝒁</m:t>
                    </m:r>
                  </m:oMath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310CC9E-31DC-4A7A-8169-C4528590D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67" y="3104955"/>
                <a:ext cx="772969" cy="523220"/>
              </a:xfrm>
              <a:prstGeom prst="rect">
                <a:avLst/>
              </a:prstGeom>
              <a:blipFill>
                <a:blip r:embed="rId2"/>
                <a:stretch>
                  <a:fillRect t="-9091" b="-30682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CE521CBA-3764-4DA5-BC11-980A37618D54}"/>
              </a:ext>
            </a:extLst>
          </p:cNvPr>
          <p:cNvGrpSpPr/>
          <p:nvPr/>
        </p:nvGrpSpPr>
        <p:grpSpPr>
          <a:xfrm>
            <a:off x="635620" y="970897"/>
            <a:ext cx="7508651" cy="2889851"/>
            <a:chOff x="1419776" y="3849116"/>
            <a:chExt cx="7508651" cy="2889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E11ADAD9-58DF-4E7D-BB79-09327E2DA50A}"/>
                    </a:ext>
                  </a:extLst>
                </p:cNvPr>
                <p:cNvSpPr/>
                <p:nvPr/>
              </p:nvSpPr>
              <p:spPr>
                <a:xfrm>
                  <a:off x="2443845" y="472518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E11ADAD9-58DF-4E7D-BB79-09327E2DA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845" y="4725186"/>
                  <a:ext cx="792000" cy="792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65884A0E-B562-4ABE-AD30-826033A955E7}"/>
                    </a:ext>
                  </a:extLst>
                </p:cNvPr>
                <p:cNvSpPr/>
                <p:nvPr/>
              </p:nvSpPr>
              <p:spPr>
                <a:xfrm>
                  <a:off x="4341372" y="472518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65884A0E-B562-4ABE-AD30-826033A955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372" y="4725186"/>
                  <a:ext cx="792000" cy="792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5D04DC43-8DEB-4C2D-BA0D-CFE197CB6F0C}"/>
                    </a:ext>
                  </a:extLst>
                </p:cNvPr>
                <p:cNvSpPr/>
                <p:nvPr/>
              </p:nvSpPr>
              <p:spPr>
                <a:xfrm>
                  <a:off x="6238899" y="4725186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5D04DC43-8DEB-4C2D-BA0D-CFE197CB6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8899" y="4725186"/>
                  <a:ext cx="792000" cy="792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219C577-4AAD-4389-9A70-DB127050E400}"/>
                </a:ext>
              </a:extLst>
            </p:cNvPr>
            <p:cNvCxnSpPr>
              <a:stCxn id="17" idx="6"/>
              <a:endCxn id="18" idx="2"/>
            </p:cNvCxnSpPr>
            <p:nvPr/>
          </p:nvCxnSpPr>
          <p:spPr>
            <a:xfrm>
              <a:off x="3235845" y="5121186"/>
              <a:ext cx="110552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1FC90E7-2F69-4684-A015-344E55E4DCD6}"/>
                </a:ext>
              </a:extLst>
            </p:cNvPr>
            <p:cNvCxnSpPr>
              <a:stCxn id="18" idx="6"/>
              <a:endCxn id="19" idx="2"/>
            </p:cNvCxnSpPr>
            <p:nvPr/>
          </p:nvCxnSpPr>
          <p:spPr>
            <a:xfrm>
              <a:off x="5133372" y="5121186"/>
              <a:ext cx="110552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149D2AC-68F7-400F-9D50-BF0E81149432}"/>
                </a:ext>
              </a:extLst>
            </p:cNvPr>
            <p:cNvGrpSpPr/>
            <p:nvPr/>
          </p:nvGrpSpPr>
          <p:grpSpPr>
            <a:xfrm>
              <a:off x="1419776" y="4847522"/>
              <a:ext cx="1146405" cy="560028"/>
              <a:chOff x="799073" y="4125486"/>
              <a:chExt cx="1146405" cy="56002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410DE44-253E-4532-8718-F1E196BA3305}"/>
                  </a:ext>
                </a:extLst>
              </p:cNvPr>
              <p:cNvSpPr txBox="1"/>
              <p:nvPr/>
            </p:nvSpPr>
            <p:spPr>
              <a:xfrm>
                <a:off x="799073" y="4232113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5" name="曲线连接符 29">
                <a:extLst>
                  <a:ext uri="{FF2B5EF4-FFF2-40B4-BE49-F238E27FC236}">
                    <a16:creationId xmlns:a16="http://schemas.microsoft.com/office/drawing/2014/main" id="{A91B21BF-23A4-4840-BD1B-29EBE65768A7}"/>
                  </a:ext>
                </a:extLst>
              </p:cNvPr>
              <p:cNvCxnSpPr>
                <a:stCxn id="17" idx="3"/>
                <a:endCxn id="17" idx="1"/>
              </p:cNvCxnSpPr>
              <p:nvPr/>
            </p:nvCxnSpPr>
            <p:spPr>
              <a:xfrm rot="5400000" flipH="1">
                <a:off x="1659114" y="4399150"/>
                <a:ext cx="560028" cy="12700"/>
              </a:xfrm>
              <a:prstGeom prst="curvedConnector5">
                <a:avLst>
                  <a:gd name="adj1" fmla="val -26442"/>
                  <a:gd name="adj2" fmla="val 4133433"/>
                  <a:gd name="adj3" fmla="val 124389"/>
                </a:avLst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BA592F5-1308-4FCD-852B-A7794A1DE4B1}"/>
                </a:ext>
              </a:extLst>
            </p:cNvPr>
            <p:cNvSpPr txBox="1"/>
            <p:nvPr/>
          </p:nvSpPr>
          <p:spPr>
            <a:xfrm>
              <a:off x="3475843" y="5123426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3B977EA-7FF0-4F86-8B9A-CE3C87964E10}"/>
                </a:ext>
              </a:extLst>
            </p:cNvPr>
            <p:cNvSpPr txBox="1"/>
            <p:nvPr/>
          </p:nvSpPr>
          <p:spPr>
            <a:xfrm>
              <a:off x="5355985" y="5123425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C5F21D-E06D-4F30-BF0A-4E9263CABCCE}"/>
                </a:ext>
              </a:extLst>
            </p:cNvPr>
            <p:cNvSpPr txBox="1"/>
            <p:nvPr/>
          </p:nvSpPr>
          <p:spPr>
            <a:xfrm>
              <a:off x="7262923" y="5118473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E41BD99-F943-4EFC-929B-3D2EF9B05070}"/>
                </a:ext>
              </a:extLst>
            </p:cNvPr>
            <p:cNvGrpSpPr/>
            <p:nvPr/>
          </p:nvGrpSpPr>
          <p:grpSpPr>
            <a:xfrm>
              <a:off x="2846195" y="4012801"/>
              <a:ext cx="1897527" cy="718735"/>
              <a:chOff x="2225492" y="3290765"/>
              <a:chExt cx="1897527" cy="718735"/>
            </a:xfrm>
          </p:grpSpPr>
          <p:cxnSp>
            <p:nvCxnSpPr>
              <p:cNvPr id="32" name="曲线连接符 30">
                <a:extLst>
                  <a:ext uri="{FF2B5EF4-FFF2-40B4-BE49-F238E27FC236}">
                    <a16:creationId xmlns:a16="http://schemas.microsoft.com/office/drawing/2014/main" id="{22CF9572-2122-4173-A453-CE30D2060933}"/>
                  </a:ext>
                </a:extLst>
              </p:cNvPr>
              <p:cNvCxnSpPr>
                <a:stCxn id="18" idx="0"/>
                <a:endCxn id="17" idx="0"/>
              </p:cNvCxnSpPr>
              <p:nvPr/>
            </p:nvCxnSpPr>
            <p:spPr>
              <a:xfrm rot="16200000" flipV="1">
                <a:off x="3167906" y="3054386"/>
                <a:ext cx="12700" cy="1897527"/>
              </a:xfrm>
              <a:prstGeom prst="curvedConnector3">
                <a:avLst>
                  <a:gd name="adj1" fmla="val 2541803"/>
                </a:avLst>
              </a:prstGeom>
              <a:ln w="127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B3E1E6F-2708-411A-AB3D-D1CB56C4BC28}"/>
                  </a:ext>
                </a:extLst>
              </p:cNvPr>
              <p:cNvSpPr txBox="1"/>
              <p:nvPr/>
            </p:nvSpPr>
            <p:spPr>
              <a:xfrm>
                <a:off x="2880788" y="3290765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9D5CC21-BC50-4861-A637-06ECCB7637DE}"/>
                </a:ext>
              </a:extLst>
            </p:cNvPr>
            <p:cNvSpPr txBox="1"/>
            <p:nvPr/>
          </p:nvSpPr>
          <p:spPr>
            <a:xfrm>
              <a:off x="6412219" y="3849116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E91126C7-C47C-4A76-B46E-644BA2BD10B0}"/>
                    </a:ext>
                  </a:extLst>
                </p:cNvPr>
                <p:cNvSpPr/>
                <p:nvPr/>
              </p:nvSpPr>
              <p:spPr>
                <a:xfrm>
                  <a:off x="8136427" y="4733805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E91126C7-C47C-4A76-B46E-644BA2BD1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6427" y="4733805"/>
                  <a:ext cx="792000" cy="792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A1A3C4A-BA70-49B0-8BFB-5F13FD459527}"/>
                </a:ext>
              </a:extLst>
            </p:cNvPr>
            <p:cNvCxnSpPr>
              <a:cxnSpLocks/>
              <a:stCxn id="19" idx="6"/>
              <a:endCxn id="42" idx="2"/>
            </p:cNvCxnSpPr>
            <p:nvPr/>
          </p:nvCxnSpPr>
          <p:spPr>
            <a:xfrm>
              <a:off x="7030899" y="5121186"/>
              <a:ext cx="1105528" cy="86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曲线连接符 30">
              <a:extLst>
                <a:ext uri="{FF2B5EF4-FFF2-40B4-BE49-F238E27FC236}">
                  <a16:creationId xmlns:a16="http://schemas.microsoft.com/office/drawing/2014/main" id="{9B20C5FA-6D84-4556-B572-9630D6FCBA21}"/>
                </a:ext>
              </a:extLst>
            </p:cNvPr>
            <p:cNvCxnSpPr>
              <a:cxnSpLocks/>
              <a:stCxn id="42" idx="4"/>
              <a:endCxn id="17" idx="4"/>
            </p:cNvCxnSpPr>
            <p:nvPr/>
          </p:nvCxnSpPr>
          <p:spPr>
            <a:xfrm rot="5400000" flipH="1">
              <a:off x="5681826" y="2675205"/>
              <a:ext cx="8619" cy="5692582"/>
            </a:xfrm>
            <a:prstGeom prst="curvedConnector3">
              <a:avLst>
                <a:gd name="adj1" fmla="val -9532127"/>
              </a:avLst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48F8E98-0B83-40C4-BD0A-79954140220D}"/>
                </a:ext>
              </a:extLst>
            </p:cNvPr>
            <p:cNvSpPr txBox="1"/>
            <p:nvPr/>
          </p:nvSpPr>
          <p:spPr>
            <a:xfrm>
              <a:off x="5552261" y="6338857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1" name="曲线连接符 30">
              <a:extLst>
                <a:ext uri="{FF2B5EF4-FFF2-40B4-BE49-F238E27FC236}">
                  <a16:creationId xmlns:a16="http://schemas.microsoft.com/office/drawing/2014/main" id="{AC767AC5-2744-4B33-9C26-59F280F71190}"/>
                </a:ext>
              </a:extLst>
            </p:cNvPr>
            <p:cNvCxnSpPr>
              <a:cxnSpLocks/>
              <a:stCxn id="42" idx="0"/>
              <a:endCxn id="18" idx="7"/>
            </p:cNvCxnSpPr>
            <p:nvPr/>
          </p:nvCxnSpPr>
          <p:spPr>
            <a:xfrm rot="16200000" flipH="1" flipV="1">
              <a:off x="6721223" y="3029967"/>
              <a:ext cx="107367" cy="3515041"/>
            </a:xfrm>
            <a:prstGeom prst="curvedConnector3">
              <a:avLst>
                <a:gd name="adj1" fmla="val -417082"/>
              </a:avLst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曲线连接符 30">
              <a:extLst>
                <a:ext uri="{FF2B5EF4-FFF2-40B4-BE49-F238E27FC236}">
                  <a16:creationId xmlns:a16="http://schemas.microsoft.com/office/drawing/2014/main" id="{3C54F686-9601-4A27-A952-21E639C47E0A}"/>
                </a:ext>
              </a:extLst>
            </p:cNvPr>
            <p:cNvCxnSpPr>
              <a:cxnSpLocks/>
              <a:stCxn id="19" idx="5"/>
              <a:endCxn id="19" idx="3"/>
            </p:cNvCxnSpPr>
            <p:nvPr/>
          </p:nvCxnSpPr>
          <p:spPr>
            <a:xfrm rot="5400000">
              <a:off x="6634899" y="5121186"/>
              <a:ext cx="12700" cy="560028"/>
            </a:xfrm>
            <a:prstGeom prst="curvedConnector3">
              <a:avLst>
                <a:gd name="adj1" fmla="val 3716913"/>
              </a:avLst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7FF3E45-E39D-45AA-9523-7B3935C88452}"/>
                </a:ext>
              </a:extLst>
            </p:cNvPr>
            <p:cNvSpPr txBox="1"/>
            <p:nvPr/>
          </p:nvSpPr>
          <p:spPr>
            <a:xfrm>
              <a:off x="6377524" y="5829832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312F23AD-70FD-45EC-A50B-657D9A582C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6139202"/>
                  </p:ext>
                </p:extLst>
              </p:nvPr>
            </p:nvGraphicFramePr>
            <p:xfrm>
              <a:off x="8839200" y="1404161"/>
              <a:ext cx="3168000" cy="237744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725328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22133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22133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6860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312F23AD-70FD-45EC-A50B-657D9A582C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6139202"/>
                  </p:ext>
                </p:extLst>
              </p:nvPr>
            </p:nvGraphicFramePr>
            <p:xfrm>
              <a:off x="8839200" y="1404161"/>
              <a:ext cx="3168000" cy="237744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725328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22133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22133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769" r="-337815" b="-20769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676" t="-1538" r="-249" b="-5153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9204" t="-101538" r="-100000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60000" t="-101538" r="-500" b="-4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t="-198485" r="-337815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59204" t="-198485" r="-100000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60000" t="-198485" r="-500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t="-303077" r="-337815" b="-2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59204" t="-303077" r="-100000" b="-2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160000" t="-303077" r="-500" b="-21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t="-403077" r="-337815" b="-1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59204" t="-403077" r="-100000" b="-1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160000" t="-403077" r="-500" b="-11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t="-503077" r="-337815" b="-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59204" t="-503077" r="-100000" b="-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160000" t="-503077" r="-500" b="-1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6860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83F3C79-B47C-4E62-86D7-FBE790AF25DB}"/>
              </a:ext>
            </a:extLst>
          </p:cNvPr>
          <p:cNvSpPr txBox="1"/>
          <p:nvPr/>
        </p:nvSpPr>
        <p:spPr>
          <a:xfrm>
            <a:off x="9682746" y="9000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原始状态表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表格 5">
                <a:extLst>
                  <a:ext uri="{FF2B5EF4-FFF2-40B4-BE49-F238E27FC236}">
                    <a16:creationId xmlns:a16="http://schemas.microsoft.com/office/drawing/2014/main" id="{FECC7B5D-4DE7-4C3C-861A-774DE35ACF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6977902"/>
                  </p:ext>
                </p:extLst>
              </p:nvPr>
            </p:nvGraphicFramePr>
            <p:xfrm>
              <a:off x="8839200" y="4424445"/>
              <a:ext cx="3168000" cy="204216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725330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221335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221335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400" b="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表格 5">
                <a:extLst>
                  <a:ext uri="{FF2B5EF4-FFF2-40B4-BE49-F238E27FC236}">
                    <a16:creationId xmlns:a16="http://schemas.microsoft.com/office/drawing/2014/main" id="{FECC7B5D-4DE7-4C3C-861A-774DE35ACF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6977902"/>
                  </p:ext>
                </p:extLst>
              </p:nvPr>
            </p:nvGraphicFramePr>
            <p:xfrm>
              <a:off x="8839200" y="4424445"/>
              <a:ext cx="3168000" cy="204216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725330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221335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221335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769" r="-337815" b="-16923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9676" t="-1538" r="-249" b="-4384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59204" t="-101538" r="-100000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60000" t="-101538" r="-500" b="-33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t="-198485" r="-337815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l="-59204" t="-198485" r="-10000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l="-160000" t="-198485" r="-500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t="-303077" r="-337815" b="-1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59204" t="-303077" r="-100000" b="-1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60000" t="-303077" r="-500" b="-13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t="-349333" r="-337815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59204" t="-349333" r="-100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60000" t="-349333" r="-500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箭头: 下 27">
            <a:extLst>
              <a:ext uri="{FF2B5EF4-FFF2-40B4-BE49-F238E27FC236}">
                <a16:creationId xmlns:a16="http://schemas.microsoft.com/office/drawing/2014/main" id="{9280C298-CFA5-46CC-A29F-796DA79D303C}"/>
              </a:ext>
            </a:extLst>
          </p:cNvPr>
          <p:cNvSpPr/>
          <p:nvPr/>
        </p:nvSpPr>
        <p:spPr>
          <a:xfrm>
            <a:off x="10357658" y="3823855"/>
            <a:ext cx="471055" cy="576349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29044B6-D80D-4DC4-8857-590189FD08D2}"/>
              </a:ext>
            </a:extLst>
          </p:cNvPr>
          <p:cNvGrpSpPr/>
          <p:nvPr/>
        </p:nvGrpSpPr>
        <p:grpSpPr>
          <a:xfrm>
            <a:off x="635620" y="4131834"/>
            <a:ext cx="6665604" cy="2496473"/>
            <a:chOff x="635620" y="4131834"/>
            <a:chExt cx="6665604" cy="2496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C3D43B6D-3955-444E-A4CD-041F2486B2D6}"/>
                    </a:ext>
                  </a:extLst>
                </p:cNvPr>
                <p:cNvSpPr/>
                <p:nvPr/>
              </p:nvSpPr>
              <p:spPr>
                <a:xfrm>
                  <a:off x="1659689" y="4844219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C3D43B6D-3955-444E-A4CD-041F2486B2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689" y="4844219"/>
                  <a:ext cx="792000" cy="792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00C3E4F1-5E50-4CE6-BD6C-EF77A2A5F367}"/>
                    </a:ext>
                  </a:extLst>
                </p:cNvPr>
                <p:cNvSpPr/>
                <p:nvPr/>
              </p:nvSpPr>
              <p:spPr>
                <a:xfrm>
                  <a:off x="3557216" y="4844219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00C3E4F1-5E50-4CE6-BD6C-EF77A2A5F3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216" y="4844219"/>
                  <a:ext cx="792000" cy="7920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323E939-3158-4C40-9E25-1A8072377D0A}"/>
                    </a:ext>
                  </a:extLst>
                </p:cNvPr>
                <p:cNvSpPr/>
                <p:nvPr/>
              </p:nvSpPr>
              <p:spPr>
                <a:xfrm>
                  <a:off x="5454743" y="4844219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B323E939-3158-4C40-9E25-1A8072377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4743" y="4844219"/>
                  <a:ext cx="792000" cy="79200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DEAB514-B6F5-44D5-BAAB-4B316B461788}"/>
                </a:ext>
              </a:extLst>
            </p:cNvPr>
            <p:cNvCxnSpPr>
              <a:stCxn id="47" idx="6"/>
              <a:endCxn id="48" idx="2"/>
            </p:cNvCxnSpPr>
            <p:nvPr/>
          </p:nvCxnSpPr>
          <p:spPr>
            <a:xfrm>
              <a:off x="2451689" y="5240219"/>
              <a:ext cx="110552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F1D4CCF8-6FF8-47C8-9178-544DEE311E3F}"/>
                </a:ext>
              </a:extLst>
            </p:cNvPr>
            <p:cNvCxnSpPr>
              <a:stCxn id="48" idx="6"/>
              <a:endCxn id="49" idx="2"/>
            </p:cNvCxnSpPr>
            <p:nvPr/>
          </p:nvCxnSpPr>
          <p:spPr>
            <a:xfrm>
              <a:off x="4349216" y="5240219"/>
              <a:ext cx="110552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D9D43D4-320D-4AB3-82CE-1C569668809B}"/>
                </a:ext>
              </a:extLst>
            </p:cNvPr>
            <p:cNvGrpSpPr/>
            <p:nvPr/>
          </p:nvGrpSpPr>
          <p:grpSpPr>
            <a:xfrm>
              <a:off x="635620" y="4966555"/>
              <a:ext cx="1146405" cy="560028"/>
              <a:chOff x="799073" y="4125486"/>
              <a:chExt cx="1146405" cy="560028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A7FD7C17-E496-4CED-ADA8-6E700346F6B1}"/>
                  </a:ext>
                </a:extLst>
              </p:cNvPr>
              <p:cNvSpPr txBox="1"/>
              <p:nvPr/>
            </p:nvSpPr>
            <p:spPr>
              <a:xfrm>
                <a:off x="799073" y="4232113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73" name="曲线连接符 29">
                <a:extLst>
                  <a:ext uri="{FF2B5EF4-FFF2-40B4-BE49-F238E27FC236}">
                    <a16:creationId xmlns:a16="http://schemas.microsoft.com/office/drawing/2014/main" id="{1E351AA5-2E73-456D-BFC1-CF1A0235ACF1}"/>
                  </a:ext>
                </a:extLst>
              </p:cNvPr>
              <p:cNvCxnSpPr>
                <a:stCxn id="47" idx="3"/>
                <a:endCxn id="47" idx="1"/>
              </p:cNvCxnSpPr>
              <p:nvPr/>
            </p:nvCxnSpPr>
            <p:spPr>
              <a:xfrm rot="5400000" flipH="1">
                <a:off x="1659114" y="4399150"/>
                <a:ext cx="560028" cy="12700"/>
              </a:xfrm>
              <a:prstGeom prst="curvedConnector5">
                <a:avLst>
                  <a:gd name="adj1" fmla="val -26442"/>
                  <a:gd name="adj2" fmla="val 4133433"/>
                  <a:gd name="adj3" fmla="val 124389"/>
                </a:avLst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E497570-F5BA-49F2-AD17-28A0D53B2148}"/>
                </a:ext>
              </a:extLst>
            </p:cNvPr>
            <p:cNvSpPr txBox="1"/>
            <p:nvPr/>
          </p:nvSpPr>
          <p:spPr>
            <a:xfrm>
              <a:off x="2691687" y="5242459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2498FBD-B150-4CB7-B775-97D78B61E0BD}"/>
                </a:ext>
              </a:extLst>
            </p:cNvPr>
            <p:cNvSpPr txBox="1"/>
            <p:nvPr/>
          </p:nvSpPr>
          <p:spPr>
            <a:xfrm>
              <a:off x="4571829" y="5242458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15AB6B2-B631-45BA-A1B5-7158F8BD6E6B}"/>
                </a:ext>
              </a:extLst>
            </p:cNvPr>
            <p:cNvSpPr txBox="1"/>
            <p:nvPr/>
          </p:nvSpPr>
          <p:spPr>
            <a:xfrm>
              <a:off x="3817187" y="6166642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0EA1AED6-02E0-47D3-AF09-4045AF8337BD}"/>
                </a:ext>
              </a:extLst>
            </p:cNvPr>
            <p:cNvGrpSpPr/>
            <p:nvPr/>
          </p:nvGrpSpPr>
          <p:grpSpPr>
            <a:xfrm>
              <a:off x="2062039" y="4131834"/>
              <a:ext cx="1897527" cy="718735"/>
              <a:chOff x="2225492" y="3290765"/>
              <a:chExt cx="1897527" cy="718735"/>
            </a:xfrm>
          </p:grpSpPr>
          <p:cxnSp>
            <p:nvCxnSpPr>
              <p:cNvPr id="70" name="曲线连接符 30">
                <a:extLst>
                  <a:ext uri="{FF2B5EF4-FFF2-40B4-BE49-F238E27FC236}">
                    <a16:creationId xmlns:a16="http://schemas.microsoft.com/office/drawing/2014/main" id="{AACF68CE-26B1-4C52-8774-E3B81A0DF816}"/>
                  </a:ext>
                </a:extLst>
              </p:cNvPr>
              <p:cNvCxnSpPr>
                <a:stCxn id="48" idx="0"/>
                <a:endCxn id="47" idx="0"/>
              </p:cNvCxnSpPr>
              <p:nvPr/>
            </p:nvCxnSpPr>
            <p:spPr>
              <a:xfrm rot="16200000" flipV="1">
                <a:off x="3167906" y="3054386"/>
                <a:ext cx="12700" cy="1897527"/>
              </a:xfrm>
              <a:prstGeom prst="curvedConnector3">
                <a:avLst>
                  <a:gd name="adj1" fmla="val 2541803"/>
                </a:avLst>
              </a:prstGeom>
              <a:ln w="127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B6A8882B-D852-4523-A99E-7E0727637261}"/>
                  </a:ext>
                </a:extLst>
              </p:cNvPr>
              <p:cNvSpPr txBox="1"/>
              <p:nvPr/>
            </p:nvSpPr>
            <p:spPr>
              <a:xfrm>
                <a:off x="2880788" y="3290765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C33E8570-60F2-44DA-8B89-45310DB7ECBC}"/>
                </a:ext>
              </a:extLst>
            </p:cNvPr>
            <p:cNvCxnSpPr>
              <a:cxnSpLocks/>
              <a:stCxn id="49" idx="4"/>
              <a:endCxn id="47" idx="4"/>
            </p:cNvCxnSpPr>
            <p:nvPr/>
          </p:nvCxnSpPr>
          <p:spPr>
            <a:xfrm rot="5400000">
              <a:off x="3953216" y="3738692"/>
              <a:ext cx="12700" cy="3795054"/>
            </a:xfrm>
            <a:prstGeom prst="curvedConnector3">
              <a:avLst>
                <a:gd name="adj1" fmla="val 42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曲线连接符 30">
              <a:extLst>
                <a:ext uri="{FF2B5EF4-FFF2-40B4-BE49-F238E27FC236}">
                  <a16:creationId xmlns:a16="http://schemas.microsoft.com/office/drawing/2014/main" id="{9E2FE7CE-7811-43E4-AF29-A73FEDFFB888}"/>
                </a:ext>
              </a:extLst>
            </p:cNvPr>
            <p:cNvCxnSpPr>
              <a:cxnSpLocks/>
              <a:stCxn id="49" idx="7"/>
              <a:endCxn id="49" idx="5"/>
            </p:cNvCxnSpPr>
            <p:nvPr/>
          </p:nvCxnSpPr>
          <p:spPr>
            <a:xfrm rot="16200000" flipH="1">
              <a:off x="5850743" y="5240219"/>
              <a:ext cx="560028" cy="12700"/>
            </a:xfrm>
            <a:prstGeom prst="curvedConnector5">
              <a:avLst>
                <a:gd name="adj1" fmla="val -40819"/>
                <a:gd name="adj2" fmla="val 4112039"/>
                <a:gd name="adj3" fmla="val 140819"/>
              </a:avLst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FBD9CDF-27C3-425B-95F8-4C475A36342B}"/>
                </a:ext>
              </a:extLst>
            </p:cNvPr>
            <p:cNvSpPr txBox="1"/>
            <p:nvPr/>
          </p:nvSpPr>
          <p:spPr>
            <a:xfrm>
              <a:off x="6757485" y="5078550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675076-C8DE-4A57-9C18-BDC0120F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6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73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b="1" dirty="0"/>
              <a:t>状态化简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823260" y="1041285"/>
            <a:ext cx="9036050" cy="5724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600" b="1" dirty="0"/>
              <a:t>状态化简</a:t>
            </a:r>
            <a:r>
              <a:rPr lang="zh-CN" altLang="en-US" sz="2600" dirty="0"/>
              <a:t>：在时序电路中，</a:t>
            </a:r>
            <a:r>
              <a:rPr lang="zh-CN" altLang="en-US" sz="2600" dirty="0">
                <a:latin typeface="楷体" pitchFamily="49" charset="-122"/>
                <a:ea typeface="楷体" pitchFamily="49" charset="-122"/>
              </a:rPr>
              <a:t>减少</a:t>
            </a:r>
            <a:r>
              <a:rPr lang="zh-CN" altLang="en-US" sz="2600" b="1" dirty="0">
                <a:latin typeface="楷体" pitchFamily="49" charset="-122"/>
                <a:ea typeface="楷体" pitchFamily="49" charset="-122"/>
              </a:rPr>
              <a:t>触发器</a:t>
            </a:r>
            <a:r>
              <a:rPr lang="zh-CN" altLang="en-US" sz="2600" dirty="0">
                <a:latin typeface="楷体" pitchFamily="49" charset="-122"/>
                <a:ea typeface="楷体" pitchFamily="49" charset="-122"/>
              </a:rPr>
              <a:t>数目</a:t>
            </a:r>
            <a:r>
              <a:rPr lang="zh-CN" altLang="en-US" sz="2600" dirty="0"/>
              <a:t>的过程。</a:t>
            </a:r>
            <a:endParaRPr lang="en-US" altLang="zh-CN" sz="2600" dirty="0"/>
          </a:p>
          <a:p>
            <a:pPr>
              <a:lnSpc>
                <a:spcPct val="150000"/>
              </a:lnSpc>
            </a:pPr>
            <a:r>
              <a:rPr lang="zh-CN" altLang="en-US" sz="2600" b="1" dirty="0"/>
              <a:t>化简原则</a:t>
            </a:r>
            <a:r>
              <a:rPr lang="zh-CN" altLang="en-US" sz="2600" dirty="0"/>
              <a:t>：电路的输入、输出关系保持不变。</a:t>
            </a:r>
            <a:endParaRPr lang="en-US" altLang="zh-CN" sz="2600" dirty="0"/>
          </a:p>
          <a:p>
            <a:pPr>
              <a:lnSpc>
                <a:spcPct val="150000"/>
              </a:lnSpc>
            </a:pPr>
            <a:r>
              <a:rPr lang="zh-CN" altLang="en-US" sz="2600" b="1" dirty="0"/>
              <a:t>副  作  用</a:t>
            </a:r>
            <a:r>
              <a:rPr lang="zh-CN" altLang="en-US" sz="2600" dirty="0"/>
              <a:t>：可能会使电路中增加更多的组合逻辑。</a:t>
            </a:r>
            <a:endParaRPr lang="en-US" altLang="zh-CN" sz="2600" dirty="0"/>
          </a:p>
          <a:p>
            <a:pPr>
              <a:lnSpc>
                <a:spcPct val="150000"/>
              </a:lnSpc>
            </a:pPr>
            <a:r>
              <a:rPr lang="zh-CN" altLang="en-US" sz="2600" dirty="0"/>
              <a:t>当对状态进行</a:t>
            </a:r>
            <a:r>
              <a:rPr lang="zh-CN" altLang="en-US" sz="2600" b="1" dirty="0"/>
              <a:t>化简</a:t>
            </a:r>
            <a:r>
              <a:rPr lang="zh-CN" altLang="en-US" sz="2600" dirty="0"/>
              <a:t>时，使用</a:t>
            </a:r>
            <a:r>
              <a:rPr lang="zh-CN" altLang="en-US" sz="2600" b="1" dirty="0">
                <a:solidFill>
                  <a:srgbClr val="FF0000"/>
                </a:solidFill>
              </a:rPr>
              <a:t>状态表</a:t>
            </a:r>
            <a:r>
              <a:rPr lang="zh-CN" altLang="en-US" sz="2600" dirty="0"/>
              <a:t>比</a:t>
            </a:r>
            <a:r>
              <a:rPr lang="zh-CN" altLang="en-US" sz="2600" b="1" dirty="0"/>
              <a:t>状态图</a:t>
            </a:r>
            <a:r>
              <a:rPr lang="zh-CN" altLang="en-US" sz="2600" dirty="0"/>
              <a:t>更方便。</a:t>
            </a:r>
            <a:endParaRPr lang="en-US" altLang="zh-CN" sz="2600" dirty="0"/>
          </a:p>
          <a:p>
            <a:pPr>
              <a:lnSpc>
                <a:spcPct val="150000"/>
              </a:lnSpc>
            </a:pPr>
            <a:r>
              <a:rPr lang="zh-CN" altLang="en-US" sz="2600" dirty="0"/>
              <a:t>当两个</a:t>
            </a:r>
            <a:r>
              <a:rPr lang="zh-CN" altLang="en-US" sz="2600" b="1" dirty="0">
                <a:solidFill>
                  <a:srgbClr val="FF0000"/>
                </a:solidFill>
              </a:rPr>
              <a:t>状态等价</a:t>
            </a:r>
            <a:r>
              <a:rPr lang="zh-CN" altLang="en-US" sz="2600" dirty="0"/>
              <a:t>时，其中的一个状态可以被另一个代替，</a:t>
            </a:r>
            <a:br>
              <a:rPr lang="en-US" altLang="zh-CN" sz="2600" dirty="0"/>
            </a:br>
            <a:r>
              <a:rPr lang="en-US" altLang="zh-CN" sz="2600" dirty="0"/>
              <a:t>                                        </a:t>
            </a:r>
            <a:r>
              <a:rPr lang="zh-CN" altLang="en-US" sz="2600" dirty="0"/>
              <a:t>此时输入</a:t>
            </a:r>
            <a:r>
              <a:rPr lang="en-US" altLang="zh-CN" sz="2600" dirty="0"/>
              <a:t>-</a:t>
            </a:r>
            <a:r>
              <a:rPr lang="zh-CN" altLang="en-US" sz="2600" dirty="0"/>
              <a:t>输出关系不变。</a:t>
            </a:r>
          </a:p>
          <a:p>
            <a:pPr>
              <a:lnSpc>
                <a:spcPct val="150000"/>
              </a:lnSpc>
            </a:pPr>
            <a:r>
              <a:rPr lang="zh-CN" altLang="en-US" sz="2600" b="1" dirty="0"/>
              <a:t>两个状态等价的条件</a:t>
            </a:r>
            <a:r>
              <a:rPr lang="zh-CN" altLang="en-US" sz="2600" dirty="0"/>
              <a:t>：对所有可能的输入、输出都相同，</a:t>
            </a:r>
            <a:br>
              <a:rPr lang="en-US" altLang="zh-CN" sz="2600" dirty="0"/>
            </a:br>
            <a:r>
              <a:rPr lang="en-US" altLang="zh-CN" sz="2600" dirty="0"/>
              <a:t>                                            </a:t>
            </a:r>
            <a:r>
              <a:rPr lang="zh-CN" altLang="en-US" sz="2600" dirty="0"/>
              <a:t>且电路的次态</a:t>
            </a:r>
            <a:r>
              <a:rPr lang="zh-CN" altLang="en-US" sz="2600" b="1" dirty="0">
                <a:solidFill>
                  <a:schemeClr val="accent5"/>
                </a:solidFill>
              </a:rPr>
              <a:t>相同</a:t>
            </a:r>
            <a:r>
              <a:rPr lang="zh-CN" altLang="en-US" sz="2600" dirty="0"/>
              <a:t>或</a:t>
            </a:r>
            <a:r>
              <a:rPr lang="zh-CN" altLang="en-US" sz="2600" b="1" dirty="0">
                <a:solidFill>
                  <a:schemeClr val="accent5"/>
                </a:solidFill>
              </a:rPr>
              <a:t>等效</a:t>
            </a:r>
            <a:r>
              <a:rPr lang="zh-CN" altLang="en-US" sz="2600" dirty="0"/>
              <a:t>。</a:t>
            </a:r>
            <a:endParaRPr lang="en-US" altLang="zh-CN" sz="2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C190DC-7DD1-4851-ACA5-5358DEA1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5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5950F-D8F8-4090-B8A4-9D8D4D39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4000" dirty="0"/>
              <a:t>设计检测是否输入“</a:t>
            </a:r>
            <a:r>
              <a:rPr lang="en-US" altLang="zh-CN" sz="4000" dirty="0"/>
              <a:t>110</a:t>
            </a:r>
            <a:r>
              <a:rPr lang="zh-CN" altLang="en-US" sz="4000" dirty="0"/>
              <a:t>” </a:t>
            </a:r>
            <a:r>
              <a:rPr lang="en-US" altLang="zh-CN" sz="4000" dirty="0"/>
              <a:t>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654B972-5A9E-4AF9-84F4-108763E5C409}"/>
                  </a:ext>
                </a:extLst>
              </p:cNvPr>
              <p:cNvSpPr/>
              <p:nvPr/>
            </p:nvSpPr>
            <p:spPr>
              <a:xfrm>
                <a:off x="1515605" y="3969481"/>
                <a:ext cx="396000" cy="3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654B972-5A9E-4AF9-84F4-108763E5C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605" y="3969481"/>
                <a:ext cx="396000" cy="39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471A7804-03FD-4636-A585-10CA33FE3559}"/>
              </a:ext>
            </a:extLst>
          </p:cNvPr>
          <p:cNvGrpSpPr/>
          <p:nvPr/>
        </p:nvGrpSpPr>
        <p:grpSpPr>
          <a:xfrm>
            <a:off x="1850391" y="2666470"/>
            <a:ext cx="1270653" cy="1361004"/>
            <a:chOff x="1850391" y="2666470"/>
            <a:chExt cx="1270653" cy="1361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E74DDE74-FEB9-47E7-B429-57239934A511}"/>
                    </a:ext>
                  </a:extLst>
                </p:cNvPr>
                <p:cNvSpPr/>
                <p:nvPr/>
              </p:nvSpPr>
              <p:spPr>
                <a:xfrm>
                  <a:off x="2725044" y="2666470"/>
                  <a:ext cx="396000" cy="396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E74DDE74-FEB9-47E7-B429-57239934A5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044" y="2666470"/>
                  <a:ext cx="396000" cy="396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9BD1AC7D-3645-4000-BE0D-722FBEB614A0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1853612" y="3004477"/>
              <a:ext cx="929425" cy="1022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643173E-49C7-40F2-8D71-D83F7FAB2004}"/>
                </a:ext>
              </a:extLst>
            </p:cNvPr>
            <p:cNvSpPr txBox="1"/>
            <p:nvPr/>
          </p:nvSpPr>
          <p:spPr>
            <a:xfrm>
              <a:off x="1850391" y="3153021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E8FDFC1-8BA5-4C8D-AB44-9A35BFF417DF}"/>
              </a:ext>
            </a:extLst>
          </p:cNvPr>
          <p:cNvGrpSpPr/>
          <p:nvPr/>
        </p:nvGrpSpPr>
        <p:grpSpPr>
          <a:xfrm>
            <a:off x="1824743" y="4307488"/>
            <a:ext cx="1296301" cy="1332611"/>
            <a:chOff x="1824743" y="4307488"/>
            <a:chExt cx="1296301" cy="13326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B5C77FC6-488D-4902-AE63-20E16AF9673B}"/>
                    </a:ext>
                  </a:extLst>
                </p:cNvPr>
                <p:cNvSpPr/>
                <p:nvPr/>
              </p:nvSpPr>
              <p:spPr>
                <a:xfrm>
                  <a:off x="2725044" y="5244099"/>
                  <a:ext cx="396000" cy="396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B5C77FC6-488D-4902-AE63-20E16AF96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044" y="5244099"/>
                  <a:ext cx="396000" cy="396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连接符: 肘形 24">
              <a:extLst>
                <a:ext uri="{FF2B5EF4-FFF2-40B4-BE49-F238E27FC236}">
                  <a16:creationId xmlns:a16="http://schemas.microsoft.com/office/drawing/2014/main" id="{DFD88063-6149-47D7-8C35-283A983264A8}"/>
                </a:ext>
              </a:extLst>
            </p:cNvPr>
            <p:cNvCxnSpPr>
              <a:cxnSpLocks/>
              <a:stCxn id="6" idx="5"/>
              <a:endCxn id="7" idx="1"/>
            </p:cNvCxnSpPr>
            <p:nvPr/>
          </p:nvCxnSpPr>
          <p:spPr>
            <a:xfrm>
              <a:off x="1853612" y="4307488"/>
              <a:ext cx="929425" cy="994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B763A30-1071-4FFD-8920-51727CA94BDD}"/>
                </a:ext>
              </a:extLst>
            </p:cNvPr>
            <p:cNvSpPr txBox="1"/>
            <p:nvPr/>
          </p:nvSpPr>
          <p:spPr>
            <a:xfrm>
              <a:off x="1824743" y="4734797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638723C-15B2-4B3A-AEFC-520DF232EF9C}"/>
              </a:ext>
            </a:extLst>
          </p:cNvPr>
          <p:cNvGrpSpPr/>
          <p:nvPr/>
        </p:nvGrpSpPr>
        <p:grpSpPr>
          <a:xfrm>
            <a:off x="3063051" y="2044623"/>
            <a:ext cx="1450312" cy="1698327"/>
            <a:chOff x="3063051" y="2044623"/>
            <a:chExt cx="1450312" cy="16983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B1A56E49-266E-439B-A9A9-88FBB3F148C2}"/>
                    </a:ext>
                  </a:extLst>
                </p:cNvPr>
                <p:cNvSpPr/>
                <p:nvPr/>
              </p:nvSpPr>
              <p:spPr>
                <a:xfrm>
                  <a:off x="4117363" y="2044623"/>
                  <a:ext cx="396000" cy="396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oMath>
                    </m:oMathPara>
                  </a14:m>
                  <a:endPara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B1A56E49-266E-439B-A9A9-88FBB3F148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7363" y="2044623"/>
                  <a:ext cx="396000" cy="396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75CA1B4D-13F2-4199-952C-DAC2EA83A89B}"/>
                    </a:ext>
                  </a:extLst>
                </p:cNvPr>
                <p:cNvSpPr/>
                <p:nvPr/>
              </p:nvSpPr>
              <p:spPr>
                <a:xfrm>
                  <a:off x="4117363" y="3346950"/>
                  <a:ext cx="396000" cy="396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</m:t>
                        </m:r>
                      </m:oMath>
                    </m:oMathPara>
                  </a14:m>
                  <a:endPara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75CA1B4D-13F2-4199-952C-DAC2EA83A8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7363" y="3346950"/>
                  <a:ext cx="396000" cy="396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连接符: 肘形 27">
              <a:extLst>
                <a:ext uri="{FF2B5EF4-FFF2-40B4-BE49-F238E27FC236}">
                  <a16:creationId xmlns:a16="http://schemas.microsoft.com/office/drawing/2014/main" id="{DFF4A919-FA6B-4ECB-B336-6488D30FAD79}"/>
                </a:ext>
              </a:extLst>
            </p:cNvPr>
            <p:cNvCxnSpPr>
              <a:cxnSpLocks/>
              <a:stCxn id="5" idx="7"/>
              <a:endCxn id="8" idx="2"/>
            </p:cNvCxnSpPr>
            <p:nvPr/>
          </p:nvCxnSpPr>
          <p:spPr>
            <a:xfrm flipV="1">
              <a:off x="3063051" y="2242623"/>
              <a:ext cx="1054312" cy="4818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肘形 30">
              <a:extLst>
                <a:ext uri="{FF2B5EF4-FFF2-40B4-BE49-F238E27FC236}">
                  <a16:creationId xmlns:a16="http://schemas.microsoft.com/office/drawing/2014/main" id="{F60F58A0-5C97-41D7-90E2-ED14AFF481E4}"/>
                </a:ext>
              </a:extLst>
            </p:cNvPr>
            <p:cNvCxnSpPr>
              <a:cxnSpLocks/>
              <a:stCxn id="5" idx="5"/>
              <a:endCxn id="9" idx="2"/>
            </p:cNvCxnSpPr>
            <p:nvPr/>
          </p:nvCxnSpPr>
          <p:spPr>
            <a:xfrm>
              <a:off x="3063051" y="3004477"/>
              <a:ext cx="1054312" cy="5404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0CCB04AB-D574-4EC9-BA8B-5FDBE7D76FDB}"/>
                </a:ext>
              </a:extLst>
            </p:cNvPr>
            <p:cNvSpPr txBox="1"/>
            <p:nvPr/>
          </p:nvSpPr>
          <p:spPr>
            <a:xfrm>
              <a:off x="3195372" y="2123154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8BED5CA-DBEA-45F0-B7AF-C4B0BEFFE020}"/>
                </a:ext>
              </a:extLst>
            </p:cNvPr>
            <p:cNvSpPr txBox="1"/>
            <p:nvPr/>
          </p:nvSpPr>
          <p:spPr>
            <a:xfrm>
              <a:off x="3195372" y="3269851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47CC4FC-B4F8-4E04-A3B0-A1C3BC015539}"/>
              </a:ext>
            </a:extLst>
          </p:cNvPr>
          <p:cNvGrpSpPr/>
          <p:nvPr/>
        </p:nvGrpSpPr>
        <p:grpSpPr>
          <a:xfrm>
            <a:off x="3063051" y="4582872"/>
            <a:ext cx="1454111" cy="1674997"/>
            <a:chOff x="3063051" y="4582872"/>
            <a:chExt cx="1454111" cy="1674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AC4125B-B8CC-49A7-BE17-59848A22F46F}"/>
                    </a:ext>
                  </a:extLst>
                </p:cNvPr>
                <p:cNvSpPr/>
                <p:nvPr/>
              </p:nvSpPr>
              <p:spPr>
                <a:xfrm>
                  <a:off x="4121162" y="4582872"/>
                  <a:ext cx="396000" cy="396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0AC4125B-B8CC-49A7-BE17-59848A22F4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1162" y="4582872"/>
                  <a:ext cx="396000" cy="396000"/>
                </a:xfrm>
                <a:prstGeom prst="ellipse">
                  <a:avLst/>
                </a:prstGeom>
                <a:blipFill>
                  <a:blip r:embed="rId8"/>
                  <a:stretch>
                    <a:fillRect l="-4478" b="-134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F129A3D-784E-4FB6-8397-2C6E5346AC81}"/>
                    </a:ext>
                  </a:extLst>
                </p:cNvPr>
                <p:cNvSpPr/>
                <p:nvPr/>
              </p:nvSpPr>
              <p:spPr>
                <a:xfrm>
                  <a:off x="4117363" y="5861869"/>
                  <a:ext cx="396000" cy="396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oMath>
                    </m:oMathPara>
                  </a14:m>
                  <a:endPara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F129A3D-784E-4FB6-8397-2C6E5346AC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7363" y="5861869"/>
                  <a:ext cx="396000" cy="396000"/>
                </a:xfrm>
                <a:prstGeom prst="ellipse">
                  <a:avLst/>
                </a:prstGeom>
                <a:blipFill>
                  <a:blip r:embed="rId9"/>
                  <a:stretch>
                    <a:fillRect b="-59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1EB4E470-C29A-47DF-B197-8B953591A8B4}"/>
                </a:ext>
              </a:extLst>
            </p:cNvPr>
            <p:cNvCxnSpPr>
              <a:cxnSpLocks/>
              <a:stCxn id="7" idx="7"/>
              <a:endCxn id="10" idx="2"/>
            </p:cNvCxnSpPr>
            <p:nvPr/>
          </p:nvCxnSpPr>
          <p:spPr>
            <a:xfrm flipV="1">
              <a:off x="3063051" y="4780872"/>
              <a:ext cx="1058111" cy="5212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8117027E-11A7-4AE4-BEBC-E28E6F444D94}"/>
                </a:ext>
              </a:extLst>
            </p:cNvPr>
            <p:cNvCxnSpPr>
              <a:cxnSpLocks/>
              <a:stCxn id="7" idx="5"/>
              <a:endCxn id="11" idx="2"/>
            </p:cNvCxnSpPr>
            <p:nvPr/>
          </p:nvCxnSpPr>
          <p:spPr>
            <a:xfrm>
              <a:off x="3063051" y="5582106"/>
              <a:ext cx="1054312" cy="4777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AE955DCF-B987-4920-AD5F-4430FF8B0593}"/>
                </a:ext>
              </a:extLst>
            </p:cNvPr>
            <p:cNvSpPr txBox="1"/>
            <p:nvPr/>
          </p:nvSpPr>
          <p:spPr>
            <a:xfrm>
              <a:off x="3195372" y="4679584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43F2829-9CD9-4F5E-A7A9-C9384C04609B}"/>
                </a:ext>
              </a:extLst>
            </p:cNvPr>
            <p:cNvSpPr txBox="1"/>
            <p:nvPr/>
          </p:nvSpPr>
          <p:spPr>
            <a:xfrm>
              <a:off x="3169724" y="5777038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97C7568-7C0F-40B7-851C-5EE89B8DC098}"/>
              </a:ext>
            </a:extLst>
          </p:cNvPr>
          <p:cNvGrpSpPr/>
          <p:nvPr/>
        </p:nvGrpSpPr>
        <p:grpSpPr>
          <a:xfrm>
            <a:off x="4513363" y="5458322"/>
            <a:ext cx="1800671" cy="601547"/>
            <a:chOff x="4513363" y="5458322"/>
            <a:chExt cx="1800671" cy="601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0859C5F8-FE8B-435D-99CE-858B6BCFD56E}"/>
                    </a:ext>
                  </a:extLst>
                </p:cNvPr>
                <p:cNvSpPr/>
                <p:nvPr/>
              </p:nvSpPr>
              <p:spPr>
                <a:xfrm>
                  <a:off x="5918034" y="5538742"/>
                  <a:ext cx="396000" cy="396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𝒏</m:t>
                        </m:r>
                      </m:oMath>
                    </m:oMathPara>
                  </a14:m>
                  <a:endPara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0859C5F8-FE8B-435D-99CE-858B6BCFD5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8034" y="5538742"/>
                  <a:ext cx="396000" cy="396000"/>
                </a:xfrm>
                <a:prstGeom prst="ellipse">
                  <a:avLst/>
                </a:prstGeom>
                <a:blipFill>
                  <a:blip r:embed="rId10"/>
                  <a:stretch>
                    <a:fillRect l="-1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63013BD0-F075-49DD-8FCC-4FD614DDC548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4513363" y="5736742"/>
              <a:ext cx="1404671" cy="3231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E20CA386-BF86-4C46-9B98-1BB7C881B3C4}"/>
                </a:ext>
              </a:extLst>
            </p:cNvPr>
            <p:cNvSpPr txBox="1"/>
            <p:nvPr/>
          </p:nvSpPr>
          <p:spPr>
            <a:xfrm>
              <a:off x="4914436" y="5458322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597FF21-6ACF-42CF-9444-FAAE07F3463B}"/>
              </a:ext>
            </a:extLst>
          </p:cNvPr>
          <p:cNvGrpSpPr/>
          <p:nvPr/>
        </p:nvGrpSpPr>
        <p:grpSpPr>
          <a:xfrm>
            <a:off x="4513363" y="6059869"/>
            <a:ext cx="1800671" cy="606618"/>
            <a:chOff x="4513363" y="6059869"/>
            <a:chExt cx="1800671" cy="60661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6839DFD-8AA0-459F-BB58-C67340736D99}"/>
                </a:ext>
              </a:extLst>
            </p:cNvPr>
            <p:cNvSpPr/>
            <p:nvPr/>
          </p:nvSpPr>
          <p:spPr>
            <a:xfrm>
              <a:off x="5918034" y="6169432"/>
              <a:ext cx="396000" cy="39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BCD566AB-6ABB-4A18-A844-40807E421A69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>
              <a:off x="4513363" y="6059869"/>
              <a:ext cx="1404671" cy="3075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F5AF795-EECC-4BED-B5CB-B59A52A88970}"/>
                </a:ext>
              </a:extLst>
            </p:cNvPr>
            <p:cNvSpPr txBox="1"/>
            <p:nvPr/>
          </p:nvSpPr>
          <p:spPr>
            <a:xfrm>
              <a:off x="4965732" y="6266377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D5B6506-2C40-4F02-8FC1-1A71C4488A1F}"/>
              </a:ext>
            </a:extLst>
          </p:cNvPr>
          <p:cNvGrpSpPr/>
          <p:nvPr/>
        </p:nvGrpSpPr>
        <p:grpSpPr>
          <a:xfrm>
            <a:off x="4513363" y="1727223"/>
            <a:ext cx="1800671" cy="515400"/>
            <a:chOff x="4513363" y="1727223"/>
            <a:chExt cx="1800671" cy="5154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54C8504-8E4F-47CB-A40D-AB72C10799FE}"/>
                </a:ext>
              </a:extLst>
            </p:cNvPr>
            <p:cNvSpPr/>
            <p:nvPr/>
          </p:nvSpPr>
          <p:spPr>
            <a:xfrm>
              <a:off x="5918034" y="1754602"/>
              <a:ext cx="396000" cy="39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1" name="连接符: 肘形 60">
              <a:extLst>
                <a:ext uri="{FF2B5EF4-FFF2-40B4-BE49-F238E27FC236}">
                  <a16:creationId xmlns:a16="http://schemas.microsoft.com/office/drawing/2014/main" id="{8EB48BBF-0033-48B8-BBA5-B050B2B0A0B5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4513363" y="1952602"/>
              <a:ext cx="1404671" cy="2900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F7C9D5B-84C9-4F06-AF3B-A542F142D2C7}"/>
                </a:ext>
              </a:extLst>
            </p:cNvPr>
            <p:cNvSpPr txBox="1"/>
            <p:nvPr/>
          </p:nvSpPr>
          <p:spPr>
            <a:xfrm>
              <a:off x="4965732" y="1727223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BB58EBC-AD5E-41DD-B1D3-2DABDD7DB5DF}"/>
              </a:ext>
            </a:extLst>
          </p:cNvPr>
          <p:cNvGrpSpPr/>
          <p:nvPr/>
        </p:nvGrpSpPr>
        <p:grpSpPr>
          <a:xfrm>
            <a:off x="4513363" y="2992085"/>
            <a:ext cx="1800671" cy="1086142"/>
            <a:chOff x="4513363" y="2992085"/>
            <a:chExt cx="1800671" cy="108614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338D2D0-0122-49F0-A5D6-704C0BB2EEC5}"/>
                </a:ext>
              </a:extLst>
            </p:cNvPr>
            <p:cNvSpPr/>
            <p:nvPr/>
          </p:nvSpPr>
          <p:spPr>
            <a:xfrm>
              <a:off x="5918034" y="3015982"/>
              <a:ext cx="396000" cy="39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E50EC93-FF92-45AB-AC97-15E932A1D924}"/>
                </a:ext>
              </a:extLst>
            </p:cNvPr>
            <p:cNvSpPr/>
            <p:nvPr/>
          </p:nvSpPr>
          <p:spPr>
            <a:xfrm>
              <a:off x="5918034" y="3646672"/>
              <a:ext cx="396000" cy="39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1D18A1A9-DB84-48C9-91FD-AB5E539F0925}"/>
                </a:ext>
              </a:extLst>
            </p:cNvPr>
            <p:cNvCxnSpPr>
              <a:cxnSpLocks/>
              <a:stCxn id="9" idx="6"/>
              <a:endCxn id="15" idx="2"/>
            </p:cNvCxnSpPr>
            <p:nvPr/>
          </p:nvCxnSpPr>
          <p:spPr>
            <a:xfrm>
              <a:off x="4513363" y="3544950"/>
              <a:ext cx="1404671" cy="299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1FC653C0-EF1B-4307-8FB4-70815E293911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 flipV="1">
              <a:off x="4513363" y="3213982"/>
              <a:ext cx="1404671" cy="3309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51076DA-E8D5-4EC9-8D9E-2778DF4F6850}"/>
                </a:ext>
              </a:extLst>
            </p:cNvPr>
            <p:cNvSpPr txBox="1"/>
            <p:nvPr/>
          </p:nvSpPr>
          <p:spPr>
            <a:xfrm>
              <a:off x="4965732" y="2992085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C6FEC36-7548-49F7-B1E5-8A3FA66C4ABC}"/>
                </a:ext>
              </a:extLst>
            </p:cNvPr>
            <p:cNvSpPr txBox="1"/>
            <p:nvPr/>
          </p:nvSpPr>
          <p:spPr>
            <a:xfrm>
              <a:off x="4965732" y="3678117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93D31F8-429A-487C-8603-14FD42275555}"/>
              </a:ext>
            </a:extLst>
          </p:cNvPr>
          <p:cNvGrpSpPr/>
          <p:nvPr/>
        </p:nvGrpSpPr>
        <p:grpSpPr>
          <a:xfrm>
            <a:off x="4513363" y="2242623"/>
            <a:ext cx="1800671" cy="539237"/>
            <a:chOff x="4513363" y="2242623"/>
            <a:chExt cx="1800671" cy="539237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351D997-54B3-4A3D-9157-991F3B05F4A6}"/>
                </a:ext>
              </a:extLst>
            </p:cNvPr>
            <p:cNvSpPr/>
            <p:nvPr/>
          </p:nvSpPr>
          <p:spPr>
            <a:xfrm>
              <a:off x="5918034" y="2385292"/>
              <a:ext cx="396000" cy="39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8" name="连接符: 肘形 57">
              <a:extLst>
                <a:ext uri="{FF2B5EF4-FFF2-40B4-BE49-F238E27FC236}">
                  <a16:creationId xmlns:a16="http://schemas.microsoft.com/office/drawing/2014/main" id="{FA1D7FD0-CE54-4B26-A427-6B86B826870D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4513363" y="2242623"/>
              <a:ext cx="1404671" cy="3406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E4177420-EE1A-4687-B6EF-953CC62531EA}"/>
                </a:ext>
              </a:extLst>
            </p:cNvPr>
            <p:cNvSpPr txBox="1"/>
            <p:nvPr/>
          </p:nvSpPr>
          <p:spPr>
            <a:xfrm>
              <a:off x="4965732" y="2381750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3" name="表格 5">
                <a:extLst>
                  <a:ext uri="{FF2B5EF4-FFF2-40B4-BE49-F238E27FC236}">
                    <a16:creationId xmlns:a16="http://schemas.microsoft.com/office/drawing/2014/main" id="{5D7A2F48-7F53-4589-80C6-9845FE862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5217"/>
                  </p:ext>
                </p:extLst>
              </p:nvPr>
            </p:nvGraphicFramePr>
            <p:xfrm>
              <a:off x="7762722" y="1704875"/>
              <a:ext cx="3437715" cy="4645197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787083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32531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32531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516133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516133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9270066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3" name="表格 5">
                <a:extLst>
                  <a:ext uri="{FF2B5EF4-FFF2-40B4-BE49-F238E27FC236}">
                    <a16:creationId xmlns:a16="http://schemas.microsoft.com/office/drawing/2014/main" id="{5D7A2F48-7F53-4589-80C6-9845FE862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225217"/>
                  </p:ext>
                </p:extLst>
              </p:nvPr>
            </p:nvGraphicFramePr>
            <p:xfrm>
              <a:off x="7762722" y="1704875"/>
              <a:ext cx="3437715" cy="4645197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787083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325316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325316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516133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588" r="-338760" b="-35000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9587" t="-1176" r="-229" b="-8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516133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59174" t="-101176" r="-10045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59174" t="-101176" r="-459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t="-203571" r="-338760" b="-6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59174" t="-203571" r="-100459" b="-6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159174" t="-203571" r="-459" b="-6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t="-300000" r="-338760" b="-5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l="-59174" t="-300000" r="-100459" b="-5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159174" t="-300000" r="-459" b="-5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t="-400000" r="-338760" b="-4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l="-59174" t="-400000" r="-100459" b="-4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159174" t="-400000" r="-459" b="-4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t="-500000" r="-338760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l="-59174" t="-500000" r="-100459" b="-3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159174" t="-500000" r="-459" b="-3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t="-607143" r="-338760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l="-59174" t="-607143" r="-100459" b="-2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159174" t="-607143" r="-459" b="-2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t="-698824" r="-338760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l="-59174" t="-698824" r="-100459" b="-1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159174" t="-698824" r="-459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9270066"/>
                      </a:ext>
                    </a:extLst>
                  </a:tr>
                  <a:tr h="51613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t="-798824" r="-338760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l="-59174" t="-798824" r="-100459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159174" t="-798824" r="-45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734D49ED-66BB-4091-8433-2170C8E34E80}"/>
              </a:ext>
            </a:extLst>
          </p:cNvPr>
          <p:cNvSpPr txBox="1"/>
          <p:nvPr/>
        </p:nvSpPr>
        <p:spPr>
          <a:xfrm>
            <a:off x="2866120" y="92492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二叉树搜索法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A3DF643D-D4A5-4D44-AAD9-59F870C94883}"/>
                  </a:ext>
                </a:extLst>
              </p:cNvPr>
              <p:cNvSpPr txBox="1"/>
              <p:nvPr/>
            </p:nvSpPr>
            <p:spPr>
              <a:xfrm>
                <a:off x="637071" y="1981013"/>
                <a:ext cx="772969" cy="52322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/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𝒁</m:t>
                    </m:r>
                  </m:oMath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A3DF643D-D4A5-4D44-AAD9-59F870C9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71" y="1981013"/>
                <a:ext cx="772969" cy="523220"/>
              </a:xfrm>
              <a:prstGeom prst="rect">
                <a:avLst/>
              </a:prstGeom>
              <a:blipFill>
                <a:blip r:embed="rId12"/>
                <a:stretch>
                  <a:fillRect t="-10227" b="-30682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7F1BFBCC-707D-497F-89BE-3DA2B32C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8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293C88CB-1DBB-4B3E-9DB3-D12EE53E6881}"/>
                  </a:ext>
                </a:extLst>
              </p:cNvPr>
              <p:cNvSpPr txBox="1"/>
              <p:nvPr/>
            </p:nvSpPr>
            <p:spPr>
              <a:xfrm>
                <a:off x="5900090" y="1777626"/>
                <a:ext cx="420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𝒅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293C88CB-1DBB-4B3E-9DB3-D12EE53E6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090" y="1777626"/>
                <a:ext cx="42010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8033B4EC-998F-41EF-8149-F32795C2E30C}"/>
                  </a:ext>
                </a:extLst>
              </p:cNvPr>
              <p:cNvSpPr txBox="1"/>
              <p:nvPr/>
            </p:nvSpPr>
            <p:spPr>
              <a:xfrm>
                <a:off x="5913538" y="2381750"/>
                <a:ext cx="420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𝒆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8033B4EC-998F-41EF-8149-F32795C2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538" y="2381750"/>
                <a:ext cx="42010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5F9E41CD-CEE0-4700-9AD7-C04F87BAACD9}"/>
              </a:ext>
            </a:extLst>
          </p:cNvPr>
          <p:cNvGrpSpPr/>
          <p:nvPr/>
        </p:nvGrpSpPr>
        <p:grpSpPr>
          <a:xfrm>
            <a:off x="5900096" y="3013927"/>
            <a:ext cx="420100" cy="996921"/>
            <a:chOff x="6049764" y="3085972"/>
            <a:chExt cx="420100" cy="99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D419067E-A51E-4BCE-984B-F4EB903F2435}"/>
                    </a:ext>
                  </a:extLst>
                </p:cNvPr>
                <p:cNvSpPr txBox="1"/>
                <p:nvPr/>
              </p:nvSpPr>
              <p:spPr>
                <a:xfrm>
                  <a:off x="6049764" y="3085972"/>
                  <a:ext cx="4201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𝒇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D419067E-A51E-4BCE-984B-F4EB903F2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764" y="3085972"/>
                  <a:ext cx="420100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F4E055-9C91-459C-8FC7-CEEE9ECEB367}"/>
                    </a:ext>
                  </a:extLst>
                </p:cNvPr>
                <p:cNvSpPr txBox="1"/>
                <p:nvPr/>
              </p:nvSpPr>
              <p:spPr>
                <a:xfrm>
                  <a:off x="6049764" y="3682783"/>
                  <a:ext cx="4201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𝒈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FFF4E055-9C91-459C-8FC7-CEEE9ECEB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764" y="3682783"/>
                  <a:ext cx="420100" cy="400110"/>
                </a:xfrm>
                <a:prstGeom prst="rect">
                  <a:avLst/>
                </a:prstGeom>
                <a:blipFill>
                  <a:blip r:embed="rId1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E4F6D8D-B4E7-4E83-8232-823AF7B3288D}"/>
              </a:ext>
            </a:extLst>
          </p:cNvPr>
          <p:cNvGrpSpPr/>
          <p:nvPr/>
        </p:nvGrpSpPr>
        <p:grpSpPr>
          <a:xfrm>
            <a:off x="4517162" y="4263459"/>
            <a:ext cx="1816474" cy="1057405"/>
            <a:chOff x="4517162" y="4263459"/>
            <a:chExt cx="1816474" cy="105740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7F35F76-CFFB-4DBD-ABDB-E83C572857DD}"/>
                </a:ext>
              </a:extLst>
            </p:cNvPr>
            <p:cNvSpPr/>
            <p:nvPr/>
          </p:nvSpPr>
          <p:spPr>
            <a:xfrm>
              <a:off x="5918034" y="4277362"/>
              <a:ext cx="396000" cy="39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D1171DB-D025-4F9E-9AC2-5C341BB31A58}"/>
                </a:ext>
              </a:extLst>
            </p:cNvPr>
            <p:cNvSpPr/>
            <p:nvPr/>
          </p:nvSpPr>
          <p:spPr>
            <a:xfrm>
              <a:off x="5918034" y="4908052"/>
              <a:ext cx="396000" cy="39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AFA2A4E0-364D-4D01-B058-176FE14125B8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4517162" y="4780872"/>
              <a:ext cx="1400872" cy="3251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3B20DF49-5150-48BA-8192-AE6042E9A31A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 flipV="1">
              <a:off x="4517162" y="4475362"/>
              <a:ext cx="1400872" cy="3055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0209829-ECF8-42A9-B256-B35F637D656A}"/>
                </a:ext>
              </a:extLst>
            </p:cNvPr>
            <p:cNvSpPr txBox="1"/>
            <p:nvPr/>
          </p:nvSpPr>
          <p:spPr>
            <a:xfrm>
              <a:off x="4965732" y="4920754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01AF9112-5E5B-4ECC-9B01-1F51256FC629}"/>
                </a:ext>
              </a:extLst>
            </p:cNvPr>
            <p:cNvSpPr txBox="1"/>
            <p:nvPr/>
          </p:nvSpPr>
          <p:spPr>
            <a:xfrm>
              <a:off x="4965732" y="4263459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0/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A3AF101-B33D-4ED1-8BD8-49546866BD8D}"/>
                </a:ext>
              </a:extLst>
            </p:cNvPr>
            <p:cNvGrpSpPr/>
            <p:nvPr/>
          </p:nvGrpSpPr>
          <p:grpSpPr>
            <a:xfrm>
              <a:off x="5913536" y="4303397"/>
              <a:ext cx="420100" cy="1002710"/>
              <a:chOff x="6049764" y="4375442"/>
              <a:chExt cx="420100" cy="10027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本框 127">
                    <a:extLst>
                      <a:ext uri="{FF2B5EF4-FFF2-40B4-BE49-F238E27FC236}">
                        <a16:creationId xmlns:a16="http://schemas.microsoft.com/office/drawing/2014/main" id="{7E3D54CC-8E45-4E23-9302-C1ED597BADEA}"/>
                      </a:ext>
                    </a:extLst>
                  </p:cNvPr>
                  <p:cNvSpPr txBox="1"/>
                  <p:nvPr/>
                </p:nvSpPr>
                <p:spPr>
                  <a:xfrm>
                    <a:off x="6049764" y="4375442"/>
                    <a:ext cx="420100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𝒅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8" name="文本框 127">
                    <a:extLst>
                      <a:ext uri="{FF2B5EF4-FFF2-40B4-BE49-F238E27FC236}">
                        <a16:creationId xmlns:a16="http://schemas.microsoft.com/office/drawing/2014/main" id="{7E3D54CC-8E45-4E23-9302-C1ED597BA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9764" y="4375442"/>
                    <a:ext cx="420100" cy="40011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B8B2118F-5930-4818-BA16-7A9AFF6EA2A1}"/>
                      </a:ext>
                    </a:extLst>
                  </p:cNvPr>
                  <p:cNvSpPr txBox="1"/>
                  <p:nvPr/>
                </p:nvSpPr>
                <p:spPr>
                  <a:xfrm>
                    <a:off x="6049764" y="4978042"/>
                    <a:ext cx="420100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𝒆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B8B2118F-5930-4818-BA16-7A9AFF6EA2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9764" y="4978042"/>
                    <a:ext cx="420100" cy="4001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447AE8FC-DEF6-4983-ABFE-F753049679E5}"/>
                  </a:ext>
                </a:extLst>
              </p:cNvPr>
              <p:cNvSpPr txBox="1"/>
              <p:nvPr/>
            </p:nvSpPr>
            <p:spPr>
              <a:xfrm>
                <a:off x="5900090" y="6151304"/>
                <a:ext cx="420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𝒈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447AE8FC-DEF6-4983-ABFE-F75304967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090" y="6151304"/>
                <a:ext cx="420100" cy="400110"/>
              </a:xfrm>
              <a:prstGeom prst="rect">
                <a:avLst/>
              </a:prstGeom>
              <a:blipFill>
                <a:blip r:embed="rId1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9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5950F-D8F8-4090-B8A4-9D8D4D39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4000" dirty="0"/>
              <a:t>设计检测是否输入“</a:t>
            </a:r>
            <a:r>
              <a:rPr lang="en-US" altLang="zh-CN" sz="4000" dirty="0"/>
              <a:t>110</a:t>
            </a:r>
            <a:r>
              <a:rPr lang="zh-CN" altLang="en-US" sz="4000" dirty="0"/>
              <a:t>” </a:t>
            </a:r>
            <a:r>
              <a:rPr lang="en-US" altLang="zh-CN" sz="4000" dirty="0"/>
              <a:t>(3)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3" name="表格 5">
                <a:extLst>
                  <a:ext uri="{FF2B5EF4-FFF2-40B4-BE49-F238E27FC236}">
                    <a16:creationId xmlns:a16="http://schemas.microsoft.com/office/drawing/2014/main" id="{5D7A2F48-7F53-4589-80C6-9845FE862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2933558"/>
                  </p:ext>
                </p:extLst>
              </p:nvPr>
            </p:nvGraphicFramePr>
            <p:xfrm>
              <a:off x="360066" y="1145352"/>
              <a:ext cx="2628000" cy="356616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601694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65929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6592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9270066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3" name="表格 5">
                <a:extLst>
                  <a:ext uri="{FF2B5EF4-FFF2-40B4-BE49-F238E27FC236}">
                    <a16:creationId xmlns:a16="http://schemas.microsoft.com/office/drawing/2014/main" id="{5D7A2F48-7F53-4589-80C6-9845FE862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2933558"/>
                  </p:ext>
                </p:extLst>
              </p:nvPr>
            </p:nvGraphicFramePr>
            <p:xfrm>
              <a:off x="360066" y="1145352"/>
              <a:ext cx="2628000" cy="356616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601694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769" r="-337374" b="-35846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730" t="-1538" r="-300" b="-8169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639" t="-101538" r="-101205" b="-7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683" t="-101538" r="-599" b="-7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201538" r="-337374" b="-6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9639" t="-201538" r="-101205" b="-6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58683" t="-201538" r="-599" b="-6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301538" r="-337374" b="-5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639" t="-301538" r="-101205" b="-5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8683" t="-301538" r="-599" b="-5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395455" r="-337374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639" t="-395455" r="-101205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8683" t="-395455" r="-599" b="-4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503077" r="-337374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639" t="-503077" r="-101205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8683" t="-503077" r="-599" b="-3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03124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603077" r="-337374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639" t="-603077" r="-101205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8683" t="-603077" r="-599" b="-2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703077" r="-337374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639" t="-703077" r="-101205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8683" t="-703077" r="-599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927006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803077" r="-337374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639" t="-803077" r="-101205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58683" t="-803077" r="-599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5" name="表格 5">
                <a:extLst>
                  <a:ext uri="{FF2B5EF4-FFF2-40B4-BE49-F238E27FC236}">
                    <a16:creationId xmlns:a16="http://schemas.microsoft.com/office/drawing/2014/main" id="{ECF403C5-9DF6-4179-A199-FD014C51E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422139"/>
                  </p:ext>
                </p:extLst>
              </p:nvPr>
            </p:nvGraphicFramePr>
            <p:xfrm>
              <a:off x="3299562" y="1145352"/>
              <a:ext cx="2628000" cy="277368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601694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65929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6592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CN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5" name="表格 5">
                <a:extLst>
                  <a:ext uri="{FF2B5EF4-FFF2-40B4-BE49-F238E27FC236}">
                    <a16:creationId xmlns:a16="http://schemas.microsoft.com/office/drawing/2014/main" id="{ECF403C5-9DF6-4179-A199-FD014C51E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422139"/>
                  </p:ext>
                </p:extLst>
              </p:nvPr>
            </p:nvGraphicFramePr>
            <p:xfrm>
              <a:off x="3299562" y="1145352"/>
              <a:ext cx="2628000" cy="277368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601694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69" r="-337374" b="-25846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30" t="-1538" r="-300" b="-6169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639" t="-101538" r="-101205" b="-5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683" t="-101538" r="-599" b="-5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201538" r="-337374" b="-4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9639" t="-201538" r="-101205" b="-4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58683" t="-201538" r="-599" b="-4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296970" r="-337374" b="-3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9639" t="-296970" r="-101205" b="-3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58683" t="-296970" r="-599" b="-3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403077" r="-337374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9639" t="-403077" r="-101205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58683" t="-403077" r="-599" b="-2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503077" r="-337374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9639" t="-503077" r="-101205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58683" t="-503077" r="-599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25035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603077" r="-337374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9639" t="-603077" r="-101205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58683" t="-603077" r="-599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2" name="表格 5">
                <a:extLst>
                  <a:ext uri="{FF2B5EF4-FFF2-40B4-BE49-F238E27FC236}">
                    <a16:creationId xmlns:a16="http://schemas.microsoft.com/office/drawing/2014/main" id="{7FE1AE6C-0C69-46A0-B6BD-493F53F45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837577"/>
                  </p:ext>
                </p:extLst>
              </p:nvPr>
            </p:nvGraphicFramePr>
            <p:xfrm>
              <a:off x="6239058" y="1145352"/>
              <a:ext cx="2628000" cy="237744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601694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65929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6592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2" name="表格 5">
                <a:extLst>
                  <a:ext uri="{FF2B5EF4-FFF2-40B4-BE49-F238E27FC236}">
                    <a16:creationId xmlns:a16="http://schemas.microsoft.com/office/drawing/2014/main" id="{7FE1AE6C-0C69-46A0-B6BD-493F53F452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837577"/>
                  </p:ext>
                </p:extLst>
              </p:nvPr>
            </p:nvGraphicFramePr>
            <p:xfrm>
              <a:off x="6239058" y="1145352"/>
              <a:ext cx="2628000" cy="237744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601694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69" r="-337374" b="-20846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730" t="-1538" r="-300" b="-5169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639" t="-101538" r="-101205" b="-4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8683" t="-101538" r="-599" b="-4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t="-198485" r="-337374" b="-3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59639" t="-198485" r="-101205" b="-31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58683" t="-198485" r="-599" b="-31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303077" r="-337374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59639" t="-303077" r="-101205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58683" t="-303077" r="-599" b="-2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90855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403077" r="-337374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59639" t="-403077" r="-101205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58683" t="-403077" r="-599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503077" r="-337374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59639" t="-503077" r="-101205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58683" t="-503077" r="-599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7" name="表格 5">
                <a:extLst>
                  <a:ext uri="{FF2B5EF4-FFF2-40B4-BE49-F238E27FC236}">
                    <a16:creationId xmlns:a16="http://schemas.microsoft.com/office/drawing/2014/main" id="{4150049E-8310-4F4F-B5D4-04A745F9C0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0147410"/>
                  </p:ext>
                </p:extLst>
              </p:nvPr>
            </p:nvGraphicFramePr>
            <p:xfrm>
              <a:off x="9178555" y="1145351"/>
              <a:ext cx="2628000" cy="204216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601694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65929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6592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4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7" name="表格 5">
                <a:extLst>
                  <a:ext uri="{FF2B5EF4-FFF2-40B4-BE49-F238E27FC236}">
                    <a16:creationId xmlns:a16="http://schemas.microsoft.com/office/drawing/2014/main" id="{4150049E-8310-4F4F-B5D4-04A745F9C0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0147410"/>
                  </p:ext>
                </p:extLst>
              </p:nvPr>
            </p:nvGraphicFramePr>
            <p:xfrm>
              <a:off x="9178555" y="1145351"/>
              <a:ext cx="2628000" cy="204216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601694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69" r="-337374" b="-16923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9730" t="-1538" r="-300" b="-4384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639" t="-101538" r="-101205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8683" t="-101538" r="-599" b="-33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t="-198485" r="-337374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59639" t="-198485" r="-101205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58683" t="-198485" r="-599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303077" r="-337374" b="-1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59639" t="-303077" r="-101205" b="-1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58683" t="-303077" r="-599" b="-13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349333" r="-337374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59639" t="-349333" r="-101205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58683" t="-349333" r="-599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9" name="表格 5">
                <a:extLst>
                  <a:ext uri="{FF2B5EF4-FFF2-40B4-BE49-F238E27FC236}">
                    <a16:creationId xmlns:a16="http://schemas.microsoft.com/office/drawing/2014/main" id="{F3F111A5-A4F7-40FD-9F98-2B3275375A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865096"/>
                  </p:ext>
                </p:extLst>
              </p:nvPr>
            </p:nvGraphicFramePr>
            <p:xfrm>
              <a:off x="9178555" y="4266781"/>
              <a:ext cx="2628000" cy="204216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601694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65929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p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/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65929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36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400" dirty="0" smtClean="0">
                                    <a:latin typeface="Cambria Math" panose="02040503050406030204" pitchFamily="18" charset="0"/>
                                  </a:rPr>
                                  <m:t>/ </m:t>
                                </m:r>
                                <m:r>
                                  <a:rPr lang="en-US" altLang="zh-CN" sz="24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dirty="0" smtClean="0">
                                    <a:latin typeface="Cambria Math" panose="02040503050406030204" pitchFamily="18" charset="0"/>
                                  </a:rPr>
                                  <m:t> / 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9" name="表格 5">
                <a:extLst>
                  <a:ext uri="{FF2B5EF4-FFF2-40B4-BE49-F238E27FC236}">
                    <a16:creationId xmlns:a16="http://schemas.microsoft.com/office/drawing/2014/main" id="{F3F111A5-A4F7-40FD-9F98-2B3275375A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865096"/>
                  </p:ext>
                </p:extLst>
              </p:nvPr>
            </p:nvGraphicFramePr>
            <p:xfrm>
              <a:off x="9178555" y="4266781"/>
              <a:ext cx="2628000" cy="2042160"/>
            </p:xfrm>
            <a:graphic>
              <a:graphicData uri="http://schemas.openxmlformats.org/drawingml/2006/table">
                <a:tbl>
                  <a:tblPr>
                    <a:tableStyleId>{5FD0F851-EC5A-4D38-B0AD-8093EC10F338}</a:tableStyleId>
                  </a:tblPr>
                  <a:tblGrid>
                    <a:gridCol w="601694">
                      <a:extLst>
                        <a:ext uri="{9D8B030D-6E8A-4147-A177-3AD203B41FA5}">
                          <a16:colId xmlns:a16="http://schemas.microsoft.com/office/drawing/2014/main" val="425869772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4291095893"/>
                        </a:ext>
                      </a:extLst>
                    </a:gridCol>
                    <a:gridCol w="1013153">
                      <a:extLst>
                        <a:ext uri="{9D8B030D-6E8A-4147-A177-3AD203B41FA5}">
                          <a16:colId xmlns:a16="http://schemas.microsoft.com/office/drawing/2014/main" val="1938404216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69" r="-337374" b="-16923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730" t="-1538" r="-300" b="-4384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799114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639" t="-101538" r="-101205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58683" t="-101538" r="-599" b="-33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98435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t="-198485" r="-337374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59639" t="-198485" r="-101205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58683" t="-198485" r="-599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02979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t="-303077" r="-337374" b="-1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59639" t="-303077" r="-101205" b="-13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58683" t="-303077" r="-599" b="-13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0023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t="-349333" r="-337374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59639" t="-349333" r="-101205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58683" t="-349333" r="-599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986157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A936E891-0A2C-4295-9A44-CA66E3CD1D69}"/>
              </a:ext>
            </a:extLst>
          </p:cNvPr>
          <p:cNvGrpSpPr/>
          <p:nvPr/>
        </p:nvGrpSpPr>
        <p:grpSpPr>
          <a:xfrm>
            <a:off x="2453336" y="4269679"/>
            <a:ext cx="6665604" cy="2496473"/>
            <a:chOff x="635620" y="4131834"/>
            <a:chExt cx="6665604" cy="2496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7061C774-24EE-4107-AA68-436B560F63E6}"/>
                    </a:ext>
                  </a:extLst>
                </p:cNvPr>
                <p:cNvSpPr/>
                <p:nvPr/>
              </p:nvSpPr>
              <p:spPr>
                <a:xfrm>
                  <a:off x="1659689" y="4844219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7061C774-24EE-4107-AA68-436B560F63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689" y="4844219"/>
                  <a:ext cx="792000" cy="792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D03FAA42-4678-44CD-A6BA-75A35B260AA0}"/>
                    </a:ext>
                  </a:extLst>
                </p:cNvPr>
                <p:cNvSpPr/>
                <p:nvPr/>
              </p:nvSpPr>
              <p:spPr>
                <a:xfrm>
                  <a:off x="3557216" y="4844219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D03FAA42-4678-44CD-A6BA-75A35B260A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216" y="4844219"/>
                  <a:ext cx="792000" cy="792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751B9C7D-A1E2-4B35-B738-BAAC39A532F3}"/>
                    </a:ext>
                  </a:extLst>
                </p:cNvPr>
                <p:cNvSpPr/>
                <p:nvPr/>
              </p:nvSpPr>
              <p:spPr>
                <a:xfrm>
                  <a:off x="5454743" y="4844219"/>
                  <a:ext cx="792000" cy="79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751B9C7D-A1E2-4B35-B738-BAAC39A53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4743" y="4844219"/>
                  <a:ext cx="792000" cy="792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836E144D-4697-459A-AF6D-6482E4C5A5AD}"/>
                </a:ext>
              </a:extLst>
            </p:cNvPr>
            <p:cNvCxnSpPr>
              <a:stCxn id="132" idx="6"/>
              <a:endCxn id="133" idx="2"/>
            </p:cNvCxnSpPr>
            <p:nvPr/>
          </p:nvCxnSpPr>
          <p:spPr>
            <a:xfrm>
              <a:off x="2451689" y="5240219"/>
              <a:ext cx="110552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170D3C26-6435-44F2-B6FC-7932ECCE070C}"/>
                </a:ext>
              </a:extLst>
            </p:cNvPr>
            <p:cNvCxnSpPr>
              <a:stCxn id="133" idx="6"/>
              <a:endCxn id="134" idx="2"/>
            </p:cNvCxnSpPr>
            <p:nvPr/>
          </p:nvCxnSpPr>
          <p:spPr>
            <a:xfrm>
              <a:off x="4349216" y="5240219"/>
              <a:ext cx="110552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1BCB494E-7CA7-473A-B29F-121FC7663949}"/>
                </a:ext>
              </a:extLst>
            </p:cNvPr>
            <p:cNvGrpSpPr/>
            <p:nvPr/>
          </p:nvGrpSpPr>
          <p:grpSpPr>
            <a:xfrm>
              <a:off x="635620" y="4966555"/>
              <a:ext cx="1146405" cy="560028"/>
              <a:chOff x="799073" y="4125486"/>
              <a:chExt cx="1146405" cy="560028"/>
            </a:xfrm>
          </p:grpSpPr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0F77F34D-6EF5-44EC-8888-103F2734C11A}"/>
                  </a:ext>
                </a:extLst>
              </p:cNvPr>
              <p:cNvSpPr txBox="1"/>
              <p:nvPr/>
            </p:nvSpPr>
            <p:spPr>
              <a:xfrm>
                <a:off x="799073" y="4232113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49" name="曲线连接符 29">
                <a:extLst>
                  <a:ext uri="{FF2B5EF4-FFF2-40B4-BE49-F238E27FC236}">
                    <a16:creationId xmlns:a16="http://schemas.microsoft.com/office/drawing/2014/main" id="{AA7C5643-841E-4A0B-9D78-2E0F75D84B95}"/>
                  </a:ext>
                </a:extLst>
              </p:cNvPr>
              <p:cNvCxnSpPr>
                <a:stCxn id="132" idx="3"/>
                <a:endCxn id="132" idx="1"/>
              </p:cNvCxnSpPr>
              <p:nvPr/>
            </p:nvCxnSpPr>
            <p:spPr>
              <a:xfrm rot="5400000" flipH="1">
                <a:off x="1659114" y="4399150"/>
                <a:ext cx="560028" cy="12700"/>
              </a:xfrm>
              <a:prstGeom prst="curvedConnector5">
                <a:avLst>
                  <a:gd name="adj1" fmla="val -26442"/>
                  <a:gd name="adj2" fmla="val 4133433"/>
                  <a:gd name="adj3" fmla="val 124389"/>
                </a:avLst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D1F241AF-4B50-4A74-B580-F535C4C76997}"/>
                </a:ext>
              </a:extLst>
            </p:cNvPr>
            <p:cNvSpPr txBox="1"/>
            <p:nvPr/>
          </p:nvSpPr>
          <p:spPr>
            <a:xfrm>
              <a:off x="2691687" y="5242459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BA38B032-218C-48D3-9031-501CEB2755F7}"/>
                </a:ext>
              </a:extLst>
            </p:cNvPr>
            <p:cNvSpPr txBox="1"/>
            <p:nvPr/>
          </p:nvSpPr>
          <p:spPr>
            <a:xfrm>
              <a:off x="4571829" y="5242458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D18B1159-42EC-44E8-9921-465453E084BC}"/>
                </a:ext>
              </a:extLst>
            </p:cNvPr>
            <p:cNvSpPr txBox="1"/>
            <p:nvPr/>
          </p:nvSpPr>
          <p:spPr>
            <a:xfrm>
              <a:off x="3817187" y="6166642"/>
              <a:ext cx="595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0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/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C29B0497-570C-4CC5-B7D1-481A6BFE9740}"/>
                </a:ext>
              </a:extLst>
            </p:cNvPr>
            <p:cNvGrpSpPr/>
            <p:nvPr/>
          </p:nvGrpSpPr>
          <p:grpSpPr>
            <a:xfrm>
              <a:off x="2062039" y="4131834"/>
              <a:ext cx="1897527" cy="718735"/>
              <a:chOff x="2225492" y="3290765"/>
              <a:chExt cx="1897527" cy="718735"/>
            </a:xfrm>
          </p:grpSpPr>
          <p:cxnSp>
            <p:nvCxnSpPr>
              <p:cNvPr id="146" name="曲线连接符 30">
                <a:extLst>
                  <a:ext uri="{FF2B5EF4-FFF2-40B4-BE49-F238E27FC236}">
                    <a16:creationId xmlns:a16="http://schemas.microsoft.com/office/drawing/2014/main" id="{622B2D00-A71C-4B78-9B9A-EA1D81A8C4E8}"/>
                  </a:ext>
                </a:extLst>
              </p:cNvPr>
              <p:cNvCxnSpPr>
                <a:stCxn id="133" idx="0"/>
                <a:endCxn id="132" idx="0"/>
              </p:cNvCxnSpPr>
              <p:nvPr/>
            </p:nvCxnSpPr>
            <p:spPr>
              <a:xfrm rot="16200000" flipV="1">
                <a:off x="3167906" y="3054386"/>
                <a:ext cx="12700" cy="1897527"/>
              </a:xfrm>
              <a:prstGeom prst="curvedConnector3">
                <a:avLst>
                  <a:gd name="adj1" fmla="val 2541803"/>
                </a:avLst>
              </a:prstGeom>
              <a:ln w="127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CA3C4EA-B996-44AB-BF6A-DFCA9FDF28DB}"/>
                  </a:ext>
                </a:extLst>
              </p:cNvPr>
              <p:cNvSpPr txBox="1"/>
              <p:nvPr/>
            </p:nvSpPr>
            <p:spPr>
              <a:xfrm>
                <a:off x="2880788" y="3290765"/>
                <a:ext cx="543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0/0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42" name="直接箭头连接符 63">
              <a:extLst>
                <a:ext uri="{FF2B5EF4-FFF2-40B4-BE49-F238E27FC236}">
                  <a16:creationId xmlns:a16="http://schemas.microsoft.com/office/drawing/2014/main" id="{82727AEE-A8EE-4648-934D-9AA4251F30D9}"/>
                </a:ext>
              </a:extLst>
            </p:cNvPr>
            <p:cNvCxnSpPr>
              <a:cxnSpLocks/>
              <a:stCxn id="134" idx="4"/>
              <a:endCxn id="132" idx="4"/>
            </p:cNvCxnSpPr>
            <p:nvPr/>
          </p:nvCxnSpPr>
          <p:spPr>
            <a:xfrm rot="5400000">
              <a:off x="3953216" y="3738692"/>
              <a:ext cx="12700" cy="3795054"/>
            </a:xfrm>
            <a:prstGeom prst="curvedConnector3">
              <a:avLst>
                <a:gd name="adj1" fmla="val 42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曲线连接符 30">
              <a:extLst>
                <a:ext uri="{FF2B5EF4-FFF2-40B4-BE49-F238E27FC236}">
                  <a16:creationId xmlns:a16="http://schemas.microsoft.com/office/drawing/2014/main" id="{ECE08C59-DB56-4E15-A27A-35265FA39DC1}"/>
                </a:ext>
              </a:extLst>
            </p:cNvPr>
            <p:cNvCxnSpPr>
              <a:cxnSpLocks/>
              <a:stCxn id="134" idx="7"/>
              <a:endCxn id="134" idx="5"/>
            </p:cNvCxnSpPr>
            <p:nvPr/>
          </p:nvCxnSpPr>
          <p:spPr>
            <a:xfrm rot="16200000" flipH="1">
              <a:off x="5850743" y="5240219"/>
              <a:ext cx="560028" cy="12700"/>
            </a:xfrm>
            <a:prstGeom prst="curvedConnector5">
              <a:avLst>
                <a:gd name="adj1" fmla="val -40819"/>
                <a:gd name="adj2" fmla="val 4112039"/>
                <a:gd name="adj3" fmla="val 140819"/>
              </a:avLst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412D18BF-823A-4031-B95A-9E1221C4FAAA}"/>
                </a:ext>
              </a:extLst>
            </p:cNvPr>
            <p:cNvSpPr txBox="1"/>
            <p:nvPr/>
          </p:nvSpPr>
          <p:spPr>
            <a:xfrm>
              <a:off x="6757485" y="5078550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1/0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672AC2-C71F-483D-B13B-6C80EEE6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958E2-BC60-473F-990C-5A8ED10EB267}" type="slidenum">
              <a:rPr lang="zh-CN" altLang="en-US" sz="1400" b="1" smtClean="0"/>
              <a:pPr/>
              <a:t>9</a:t>
            </a:fld>
            <a:r>
              <a:rPr lang="zh-CN" altLang="en-US"/>
              <a:t> </a:t>
            </a:r>
            <a:r>
              <a:rPr lang="en-US" altLang="zh-CN"/>
              <a:t>/ 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5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10022</TotalTime>
  <Words>5185</Words>
  <Application>Microsoft Office PowerPoint</Application>
  <PresentationFormat>宽屏</PresentationFormat>
  <Paragraphs>2859</Paragraphs>
  <Slides>47</Slides>
  <Notes>8</Notes>
  <HiddenSlides>0</HiddenSlides>
  <MMClips>2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3" baseType="lpstr">
      <vt:lpstr>微软雅黑</vt:lpstr>
      <vt:lpstr>楷体</vt:lpstr>
      <vt:lpstr>等线</vt:lpstr>
      <vt:lpstr>Arial</vt:lpstr>
      <vt:lpstr>Arial Black</vt:lpstr>
      <vt:lpstr>Arial Narrow</vt:lpstr>
      <vt:lpstr>Calibri</vt:lpstr>
      <vt:lpstr>Calibri Light</vt:lpstr>
      <vt:lpstr>Cambria Math</vt:lpstr>
      <vt:lpstr>Georgia</vt:lpstr>
      <vt:lpstr>Impact</vt:lpstr>
      <vt:lpstr>Tahoma</vt:lpstr>
      <vt:lpstr>Times New Roman</vt:lpstr>
      <vt:lpstr>Verdana</vt:lpstr>
      <vt:lpstr>1_Office 主题​​</vt:lpstr>
      <vt:lpstr>VISIO</vt:lpstr>
      <vt:lpstr>10.  时序电路设计</vt:lpstr>
      <vt:lpstr>设计：输入序列中1的数目为奇数时，输出为1</vt:lpstr>
      <vt:lpstr>状态图的直接构图法</vt:lpstr>
      <vt:lpstr>110检测器</vt:lpstr>
      <vt:lpstr>【例1】设计检测是否输入“110” (1)</vt:lpstr>
      <vt:lpstr>【例1】设计检测是否输入“110” (2)</vt:lpstr>
      <vt:lpstr>状态化简</vt:lpstr>
      <vt:lpstr>【例1】设计检测是否输入“110” (3)</vt:lpstr>
      <vt:lpstr>【例1】设计检测是否输入“110” (3)</vt:lpstr>
      <vt:lpstr>【练习】检测串行输入8421BCD码的状态图</vt:lpstr>
      <vt:lpstr>等效状态</vt:lpstr>
      <vt:lpstr>等效类</vt:lpstr>
      <vt:lpstr>对原始状态表进行化简</vt:lpstr>
      <vt:lpstr>【例1】设计检测是否输入“110” (4)</vt:lpstr>
      <vt:lpstr>【例1】设计检测是否输入“110” (5)</vt:lpstr>
      <vt:lpstr>【例1】设计检测是否输入“110” (6)</vt:lpstr>
      <vt:lpstr>【例1】设计检测是否输入“110” (7)</vt:lpstr>
      <vt:lpstr>【例1】设计检测是否输入“110” (8)</vt:lpstr>
      <vt:lpstr>【例1】设计检测是否输入“110” (9)</vt:lpstr>
      <vt:lpstr>【例1】设计检测是否输入“110” (10)</vt:lpstr>
      <vt:lpstr>【例1】设计检测是否输入“110” (11)</vt:lpstr>
      <vt:lpstr>同步时序逻辑电路设计步骤</vt:lpstr>
      <vt:lpstr>流 水 灯</vt:lpstr>
      <vt:lpstr>【例2】流水灯电路设计</vt:lpstr>
      <vt:lpstr>【例2】流水灯电路设计-2</vt:lpstr>
      <vt:lpstr>【例2】流水灯电路设计-3</vt:lpstr>
      <vt:lpstr>【例2】流水灯电路设计-4</vt:lpstr>
      <vt:lpstr>【例2】流水灯电路设计-5</vt:lpstr>
      <vt:lpstr>交 通 灯</vt:lpstr>
      <vt:lpstr>十字路口交通灯，画出状态图</vt:lpstr>
      <vt:lpstr>交通红绿灯</vt:lpstr>
      <vt:lpstr>代码</vt:lpstr>
      <vt:lpstr>【例3】交通灯控制器 (P70)</vt:lpstr>
      <vt:lpstr>【例3】交通灯控制器 (P70)-2</vt:lpstr>
      <vt:lpstr>【例3】交通灯控制器 (P70)-3</vt:lpstr>
      <vt:lpstr>【例3】交通灯控制器 (P70)-4</vt:lpstr>
      <vt:lpstr>【例3】交通灯控制器 (P70)-5</vt:lpstr>
      <vt:lpstr>【例3】交通灯控制器：状态机的分解  (P79)</vt:lpstr>
      <vt:lpstr>【例3】交通灯控制器：状态机的分解  (P79)</vt:lpstr>
      <vt:lpstr>农场-高速公路 交通红绿灯*</vt:lpstr>
      <vt:lpstr>农场-高速公路 交通红绿灯*</vt:lpstr>
      <vt:lpstr>农场-高速公路*</vt:lpstr>
      <vt:lpstr>呼 吸 灯</vt:lpstr>
      <vt:lpstr>呼吸灯？</vt:lpstr>
      <vt:lpstr>脉冲宽度调制PWM (Pulse-Width Modulation)</vt:lpstr>
      <vt:lpstr>PWM-LED</vt:lpstr>
      <vt:lpstr>呼吸灯代码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晓光</dc:creator>
  <cp:lastModifiedBy>Sean Sun</cp:lastModifiedBy>
  <cp:revision>452</cp:revision>
  <dcterms:created xsi:type="dcterms:W3CDTF">2019-12-04T06:42:36Z</dcterms:created>
  <dcterms:modified xsi:type="dcterms:W3CDTF">2024-11-03T13:52:53Z</dcterms:modified>
</cp:coreProperties>
</file>